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E54848"/>
    <a:srgbClr val="CCCC33"/>
    <a:srgbClr val="ABC900"/>
    <a:srgbClr val="99CC33"/>
    <a:srgbClr val="A9D159"/>
    <a:srgbClr val="FFFFFF"/>
    <a:srgbClr val="E4A343"/>
    <a:srgbClr val="CC9966"/>
    <a:srgbClr val="9851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5356A13F-5A94-4468-8694-64110821A7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450E6D96-6680-4BE9-AF71-AD095C4E9F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CA776E5-4219-428C-9470-B7D8CE5C8473}"/>
              </a:ext>
            </a:extLst>
          </p:cNvPr>
          <p:cNvGrpSpPr/>
          <p:nvPr/>
        </p:nvGrpSpPr>
        <p:grpSpPr>
          <a:xfrm>
            <a:off x="3751323" y="1013244"/>
            <a:ext cx="1300162" cy="1300162"/>
            <a:chOff x="3690939" y="590550"/>
            <a:chExt cx="1300162" cy="1300162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3701ADB-FB7C-4579-BB9B-5265CBADE7C7}"/>
                </a:ext>
              </a:extLst>
            </p:cNvPr>
            <p:cNvSpPr/>
            <p:nvPr/>
          </p:nvSpPr>
          <p:spPr>
            <a:xfrm>
              <a:off x="3945732" y="840581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1" name="矢印: 環状 10">
              <a:extLst>
                <a:ext uri="{FF2B5EF4-FFF2-40B4-BE49-F238E27FC236}">
                  <a16:creationId xmlns:a16="http://schemas.microsoft.com/office/drawing/2014/main" id="{5DF7C2A8-96DF-4BB1-9D37-B8F9D4D87051}"/>
                </a:ext>
              </a:extLst>
            </p:cNvPr>
            <p:cNvSpPr/>
            <p:nvPr/>
          </p:nvSpPr>
          <p:spPr>
            <a:xfrm>
              <a:off x="3690939" y="590550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1143991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8FA3ACAC-86C8-492A-902B-4D50F9997C32}"/>
              </a:ext>
            </a:extLst>
          </p:cNvPr>
          <p:cNvGrpSpPr/>
          <p:nvPr/>
        </p:nvGrpSpPr>
        <p:grpSpPr>
          <a:xfrm>
            <a:off x="5051485" y="1013244"/>
            <a:ext cx="1300162" cy="1300162"/>
            <a:chOff x="4991101" y="590550"/>
            <a:chExt cx="1300162" cy="1300162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77DC6073-DB56-48F9-82AB-765D5A0118DB}"/>
                </a:ext>
              </a:extLst>
            </p:cNvPr>
            <p:cNvSpPr/>
            <p:nvPr/>
          </p:nvSpPr>
          <p:spPr>
            <a:xfrm>
              <a:off x="5241132" y="840581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3" name="矢印: 環状 12">
              <a:extLst>
                <a:ext uri="{FF2B5EF4-FFF2-40B4-BE49-F238E27FC236}">
                  <a16:creationId xmlns:a16="http://schemas.microsoft.com/office/drawing/2014/main" id="{5B46181B-0BF1-4035-92F7-F48C14A4E3F9}"/>
                </a:ext>
              </a:extLst>
            </p:cNvPr>
            <p:cNvSpPr/>
            <p:nvPr/>
          </p:nvSpPr>
          <p:spPr>
            <a:xfrm flipH="1">
              <a:off x="4991101" y="590550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1143991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4FC0A23-F46A-4296-8C01-00F3C12F0EEA}"/>
              </a:ext>
            </a:extLst>
          </p:cNvPr>
          <p:cNvGrpSpPr/>
          <p:nvPr/>
        </p:nvGrpSpPr>
        <p:grpSpPr>
          <a:xfrm>
            <a:off x="3751323" y="2389607"/>
            <a:ext cx="1300162" cy="1300162"/>
            <a:chOff x="3690939" y="1966913"/>
            <a:chExt cx="1300162" cy="1300162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79432DF-4FC5-4CF9-B3CE-51FDE7E50AEA}"/>
                </a:ext>
              </a:extLst>
            </p:cNvPr>
            <p:cNvSpPr/>
            <p:nvPr/>
          </p:nvSpPr>
          <p:spPr>
            <a:xfrm>
              <a:off x="3945732" y="2216944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5" name="矢印: 環状 14">
              <a:extLst>
                <a:ext uri="{FF2B5EF4-FFF2-40B4-BE49-F238E27FC236}">
                  <a16:creationId xmlns:a16="http://schemas.microsoft.com/office/drawing/2014/main" id="{E28F3F6D-A067-47F0-A71C-DACDB7988821}"/>
                </a:ext>
              </a:extLst>
            </p:cNvPr>
            <p:cNvSpPr/>
            <p:nvPr/>
          </p:nvSpPr>
          <p:spPr>
            <a:xfrm>
              <a:off x="3690939" y="196691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21244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矢印: 環状 15">
              <a:extLst>
                <a:ext uri="{FF2B5EF4-FFF2-40B4-BE49-F238E27FC236}">
                  <a16:creationId xmlns:a16="http://schemas.microsoft.com/office/drawing/2014/main" id="{DAC3F3A4-452B-4670-B205-D791284C96E0}"/>
                </a:ext>
              </a:extLst>
            </p:cNvPr>
            <p:cNvSpPr/>
            <p:nvPr/>
          </p:nvSpPr>
          <p:spPr>
            <a:xfrm rot="10800000">
              <a:off x="3690939" y="196691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22445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EB0734A2-A4C2-4E9C-8B8F-9A0240A06A0A}"/>
              </a:ext>
            </a:extLst>
          </p:cNvPr>
          <p:cNvGrpSpPr/>
          <p:nvPr/>
        </p:nvGrpSpPr>
        <p:grpSpPr>
          <a:xfrm>
            <a:off x="5129273" y="2389607"/>
            <a:ext cx="1300162" cy="1300162"/>
            <a:chOff x="5068889" y="1966913"/>
            <a:chExt cx="1300162" cy="1300162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97B704C0-CC24-4856-A224-78376B9DF081}"/>
                </a:ext>
              </a:extLst>
            </p:cNvPr>
            <p:cNvSpPr/>
            <p:nvPr/>
          </p:nvSpPr>
          <p:spPr>
            <a:xfrm flipH="1">
              <a:off x="5323682" y="2216944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8" name="矢印: 環状 17">
              <a:extLst>
                <a:ext uri="{FF2B5EF4-FFF2-40B4-BE49-F238E27FC236}">
                  <a16:creationId xmlns:a16="http://schemas.microsoft.com/office/drawing/2014/main" id="{4C516941-BE52-41D0-8CC0-3E8788A3CB0D}"/>
                </a:ext>
              </a:extLst>
            </p:cNvPr>
            <p:cNvSpPr/>
            <p:nvPr/>
          </p:nvSpPr>
          <p:spPr>
            <a:xfrm flipH="1">
              <a:off x="5068889" y="196691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21244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矢印: 環状 18">
              <a:extLst>
                <a:ext uri="{FF2B5EF4-FFF2-40B4-BE49-F238E27FC236}">
                  <a16:creationId xmlns:a16="http://schemas.microsoft.com/office/drawing/2014/main" id="{9B30904F-AF54-4F84-89A4-CD9D98DAB5BE}"/>
                </a:ext>
              </a:extLst>
            </p:cNvPr>
            <p:cNvSpPr/>
            <p:nvPr/>
          </p:nvSpPr>
          <p:spPr>
            <a:xfrm rot="10800000" flipH="1">
              <a:off x="5068889" y="196691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22445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8709757-5875-4C1E-A8C7-196794CF52D4}"/>
              </a:ext>
            </a:extLst>
          </p:cNvPr>
          <p:cNvGrpSpPr/>
          <p:nvPr/>
        </p:nvGrpSpPr>
        <p:grpSpPr>
          <a:xfrm>
            <a:off x="598547" y="1127544"/>
            <a:ext cx="1281112" cy="800100"/>
            <a:chOff x="538163" y="704850"/>
            <a:chExt cx="1281112" cy="800100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A65B27E7-4101-41D9-AD2B-5548296948A6}"/>
                </a:ext>
              </a:extLst>
            </p:cNvPr>
            <p:cNvSpPr/>
            <p:nvPr/>
          </p:nvSpPr>
          <p:spPr>
            <a:xfrm>
              <a:off x="778669" y="704850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5" name="矢印: 右カーブ 4">
              <a:extLst>
                <a:ext uri="{FF2B5EF4-FFF2-40B4-BE49-F238E27FC236}">
                  <a16:creationId xmlns:a16="http://schemas.microsoft.com/office/drawing/2014/main" id="{49717B89-69D4-4929-B76C-72B17FCFA316}"/>
                </a:ext>
              </a:extLst>
            </p:cNvPr>
            <p:cNvSpPr/>
            <p:nvPr/>
          </p:nvSpPr>
          <p:spPr>
            <a:xfrm>
              <a:off x="538163" y="878681"/>
              <a:ext cx="609600" cy="452438"/>
            </a:xfrm>
            <a:prstGeom prst="curvedRightArrow">
              <a:avLst>
                <a:gd name="adj1" fmla="val 11404"/>
                <a:gd name="adj2" fmla="val 28285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矢印: 右カーブ 8">
              <a:extLst>
                <a:ext uri="{FF2B5EF4-FFF2-40B4-BE49-F238E27FC236}">
                  <a16:creationId xmlns:a16="http://schemas.microsoft.com/office/drawing/2014/main" id="{246B8421-F317-4EB4-BE73-874C48ACFD8E}"/>
                </a:ext>
              </a:extLst>
            </p:cNvPr>
            <p:cNvSpPr/>
            <p:nvPr/>
          </p:nvSpPr>
          <p:spPr>
            <a:xfrm rot="10800000">
              <a:off x="1209675" y="840581"/>
              <a:ext cx="609600" cy="452438"/>
            </a:xfrm>
            <a:prstGeom prst="curvedRightArrow">
              <a:avLst>
                <a:gd name="adj1" fmla="val 9959"/>
                <a:gd name="adj2" fmla="val 36117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B06935D-60A1-4A4F-B6C7-7C7565CE6F70}"/>
                </a:ext>
              </a:extLst>
            </p:cNvPr>
            <p:cNvSpPr/>
            <p:nvPr/>
          </p:nvSpPr>
          <p:spPr>
            <a:xfrm>
              <a:off x="778669" y="704851"/>
              <a:ext cx="800100" cy="400050"/>
            </a:xfrm>
            <a:custGeom>
              <a:avLst/>
              <a:gdLst>
                <a:gd name="connsiteX0" fmla="*/ 400050 w 800100"/>
                <a:gd name="connsiteY0" fmla="*/ 0 h 413387"/>
                <a:gd name="connsiteX1" fmla="*/ 800100 w 800100"/>
                <a:gd name="connsiteY1" fmla="*/ 400050 h 413387"/>
                <a:gd name="connsiteX2" fmla="*/ 798756 w 800100"/>
                <a:gd name="connsiteY2" fmla="*/ 413387 h 413387"/>
                <a:gd name="connsiteX3" fmla="*/ 624165 w 800100"/>
                <a:gd name="connsiteY3" fmla="*/ 393891 h 413387"/>
                <a:gd name="connsiteX4" fmla="*/ 400050 w 800100"/>
                <a:gd name="connsiteY4" fmla="*/ 385763 h 413387"/>
                <a:gd name="connsiteX5" fmla="*/ 175935 w 800100"/>
                <a:gd name="connsiteY5" fmla="*/ 393891 h 413387"/>
                <a:gd name="connsiteX6" fmla="*/ 1345 w 800100"/>
                <a:gd name="connsiteY6" fmla="*/ 413387 h 413387"/>
                <a:gd name="connsiteX7" fmla="*/ 0 w 800100"/>
                <a:gd name="connsiteY7" fmla="*/ 400050 h 413387"/>
                <a:gd name="connsiteX8" fmla="*/ 400050 w 800100"/>
                <a:gd name="connsiteY8" fmla="*/ 0 h 413387"/>
                <a:gd name="connsiteX0" fmla="*/ 400050 w 800100"/>
                <a:gd name="connsiteY0" fmla="*/ 385763 h 477203"/>
                <a:gd name="connsiteX1" fmla="*/ 175935 w 800100"/>
                <a:gd name="connsiteY1" fmla="*/ 393891 h 477203"/>
                <a:gd name="connsiteX2" fmla="*/ 1345 w 800100"/>
                <a:gd name="connsiteY2" fmla="*/ 413387 h 477203"/>
                <a:gd name="connsiteX3" fmla="*/ 0 w 800100"/>
                <a:gd name="connsiteY3" fmla="*/ 400050 h 477203"/>
                <a:gd name="connsiteX4" fmla="*/ 400050 w 800100"/>
                <a:gd name="connsiteY4" fmla="*/ 0 h 477203"/>
                <a:gd name="connsiteX5" fmla="*/ 800100 w 800100"/>
                <a:gd name="connsiteY5" fmla="*/ 400050 h 477203"/>
                <a:gd name="connsiteX6" fmla="*/ 798756 w 800100"/>
                <a:gd name="connsiteY6" fmla="*/ 413387 h 477203"/>
                <a:gd name="connsiteX7" fmla="*/ 624165 w 800100"/>
                <a:gd name="connsiteY7" fmla="*/ 393891 h 477203"/>
                <a:gd name="connsiteX8" fmla="*/ 491490 w 800100"/>
                <a:gd name="connsiteY8" fmla="*/ 477203 h 477203"/>
                <a:gd name="connsiteX0" fmla="*/ 175935 w 800100"/>
                <a:gd name="connsiteY0" fmla="*/ 393891 h 477203"/>
                <a:gd name="connsiteX1" fmla="*/ 1345 w 800100"/>
                <a:gd name="connsiteY1" fmla="*/ 413387 h 477203"/>
                <a:gd name="connsiteX2" fmla="*/ 0 w 800100"/>
                <a:gd name="connsiteY2" fmla="*/ 400050 h 477203"/>
                <a:gd name="connsiteX3" fmla="*/ 400050 w 800100"/>
                <a:gd name="connsiteY3" fmla="*/ 0 h 477203"/>
                <a:gd name="connsiteX4" fmla="*/ 800100 w 800100"/>
                <a:gd name="connsiteY4" fmla="*/ 400050 h 477203"/>
                <a:gd name="connsiteX5" fmla="*/ 798756 w 800100"/>
                <a:gd name="connsiteY5" fmla="*/ 413387 h 477203"/>
                <a:gd name="connsiteX6" fmla="*/ 624165 w 800100"/>
                <a:gd name="connsiteY6" fmla="*/ 393891 h 477203"/>
                <a:gd name="connsiteX7" fmla="*/ 491490 w 800100"/>
                <a:gd name="connsiteY7" fmla="*/ 477203 h 477203"/>
                <a:gd name="connsiteX0" fmla="*/ 1345 w 800100"/>
                <a:gd name="connsiteY0" fmla="*/ 413387 h 477203"/>
                <a:gd name="connsiteX1" fmla="*/ 0 w 800100"/>
                <a:gd name="connsiteY1" fmla="*/ 400050 h 477203"/>
                <a:gd name="connsiteX2" fmla="*/ 400050 w 800100"/>
                <a:gd name="connsiteY2" fmla="*/ 0 h 477203"/>
                <a:gd name="connsiteX3" fmla="*/ 800100 w 800100"/>
                <a:gd name="connsiteY3" fmla="*/ 400050 h 477203"/>
                <a:gd name="connsiteX4" fmla="*/ 798756 w 800100"/>
                <a:gd name="connsiteY4" fmla="*/ 413387 h 477203"/>
                <a:gd name="connsiteX5" fmla="*/ 624165 w 800100"/>
                <a:gd name="connsiteY5" fmla="*/ 393891 h 477203"/>
                <a:gd name="connsiteX6" fmla="*/ 491490 w 800100"/>
                <a:gd name="connsiteY6" fmla="*/ 477203 h 477203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5" fmla="*/ 624165 w 800100"/>
                <a:gd name="connsiteY5" fmla="*/ 393891 h 413387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0" fmla="*/ 0 w 800100"/>
                <a:gd name="connsiteY0" fmla="*/ 400050 h 413387"/>
                <a:gd name="connsiteX1" fmla="*/ 400050 w 800100"/>
                <a:gd name="connsiteY1" fmla="*/ 0 h 413387"/>
                <a:gd name="connsiteX2" fmla="*/ 800100 w 800100"/>
                <a:gd name="connsiteY2" fmla="*/ 400050 h 413387"/>
                <a:gd name="connsiteX3" fmla="*/ 798756 w 800100"/>
                <a:gd name="connsiteY3" fmla="*/ 413387 h 413387"/>
                <a:gd name="connsiteX0" fmla="*/ 0 w 800100"/>
                <a:gd name="connsiteY0" fmla="*/ 400050 h 400050"/>
                <a:gd name="connsiteX1" fmla="*/ 400050 w 800100"/>
                <a:gd name="connsiteY1" fmla="*/ 0 h 400050"/>
                <a:gd name="connsiteX2" fmla="*/ 800100 w 800100"/>
                <a:gd name="connsiteY2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400050">
                  <a:moveTo>
                    <a:pt x="0" y="400050"/>
                  </a:moveTo>
                  <a:cubicBezTo>
                    <a:pt x="0" y="179108"/>
                    <a:pt x="179108" y="0"/>
                    <a:pt x="400050" y="0"/>
                  </a:cubicBezTo>
                  <a:cubicBezTo>
                    <a:pt x="620992" y="0"/>
                    <a:pt x="800100" y="179108"/>
                    <a:pt x="800100" y="400050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5CBC022D-CE77-48D7-9203-21C865B03411}"/>
              </a:ext>
            </a:extLst>
          </p:cNvPr>
          <p:cNvGrpSpPr/>
          <p:nvPr/>
        </p:nvGrpSpPr>
        <p:grpSpPr>
          <a:xfrm>
            <a:off x="529324" y="3751154"/>
            <a:ext cx="1172096" cy="827143"/>
            <a:chOff x="468940" y="3328460"/>
            <a:chExt cx="1172096" cy="827143"/>
          </a:xfrm>
        </p:grpSpPr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C102F9BB-AE40-4E67-B9D4-18D52C448B7A}"/>
                </a:ext>
              </a:extLst>
            </p:cNvPr>
            <p:cNvSpPr/>
            <p:nvPr/>
          </p:nvSpPr>
          <p:spPr>
            <a:xfrm rot="19800000">
              <a:off x="664463" y="3355503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7" name="矢印: 右カーブ 26">
              <a:extLst>
                <a:ext uri="{FF2B5EF4-FFF2-40B4-BE49-F238E27FC236}">
                  <a16:creationId xmlns:a16="http://schemas.microsoft.com/office/drawing/2014/main" id="{7A8C49B6-F46F-40A4-B7C9-2B24BF785BB8}"/>
                </a:ext>
              </a:extLst>
            </p:cNvPr>
            <p:cNvSpPr/>
            <p:nvPr/>
          </p:nvSpPr>
          <p:spPr>
            <a:xfrm rot="19800000">
              <a:off x="468940" y="3697212"/>
              <a:ext cx="609600" cy="452438"/>
            </a:xfrm>
            <a:prstGeom prst="curvedRightArrow">
              <a:avLst>
                <a:gd name="adj1" fmla="val 11404"/>
                <a:gd name="adj2" fmla="val 28285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矢印: 右カーブ 27">
              <a:extLst>
                <a:ext uri="{FF2B5EF4-FFF2-40B4-BE49-F238E27FC236}">
                  <a16:creationId xmlns:a16="http://schemas.microsoft.com/office/drawing/2014/main" id="{DB303D74-75E2-4308-964D-851F16B476BD}"/>
                </a:ext>
              </a:extLst>
            </p:cNvPr>
            <p:cNvSpPr/>
            <p:nvPr/>
          </p:nvSpPr>
          <p:spPr>
            <a:xfrm rot="9000000">
              <a:off x="1031436" y="3328460"/>
              <a:ext cx="609600" cy="452438"/>
            </a:xfrm>
            <a:prstGeom prst="curvedRightArrow">
              <a:avLst>
                <a:gd name="adj1" fmla="val 9959"/>
                <a:gd name="adj2" fmla="val 36117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2EC1FB2C-8662-447B-9F76-F70DC132F9C8}"/>
                </a:ext>
              </a:extLst>
            </p:cNvPr>
            <p:cNvSpPr/>
            <p:nvPr/>
          </p:nvSpPr>
          <p:spPr>
            <a:xfrm rot="19800000">
              <a:off x="564451" y="3382302"/>
              <a:ext cx="800100" cy="400050"/>
            </a:xfrm>
            <a:custGeom>
              <a:avLst/>
              <a:gdLst>
                <a:gd name="connsiteX0" fmla="*/ 400050 w 800100"/>
                <a:gd name="connsiteY0" fmla="*/ 0 h 413387"/>
                <a:gd name="connsiteX1" fmla="*/ 800100 w 800100"/>
                <a:gd name="connsiteY1" fmla="*/ 400050 h 413387"/>
                <a:gd name="connsiteX2" fmla="*/ 798756 w 800100"/>
                <a:gd name="connsiteY2" fmla="*/ 413387 h 413387"/>
                <a:gd name="connsiteX3" fmla="*/ 624165 w 800100"/>
                <a:gd name="connsiteY3" fmla="*/ 393891 h 413387"/>
                <a:gd name="connsiteX4" fmla="*/ 400050 w 800100"/>
                <a:gd name="connsiteY4" fmla="*/ 385763 h 413387"/>
                <a:gd name="connsiteX5" fmla="*/ 175935 w 800100"/>
                <a:gd name="connsiteY5" fmla="*/ 393891 h 413387"/>
                <a:gd name="connsiteX6" fmla="*/ 1345 w 800100"/>
                <a:gd name="connsiteY6" fmla="*/ 413387 h 413387"/>
                <a:gd name="connsiteX7" fmla="*/ 0 w 800100"/>
                <a:gd name="connsiteY7" fmla="*/ 400050 h 413387"/>
                <a:gd name="connsiteX8" fmla="*/ 400050 w 800100"/>
                <a:gd name="connsiteY8" fmla="*/ 0 h 413387"/>
                <a:gd name="connsiteX0" fmla="*/ 400050 w 800100"/>
                <a:gd name="connsiteY0" fmla="*/ 385763 h 477203"/>
                <a:gd name="connsiteX1" fmla="*/ 175935 w 800100"/>
                <a:gd name="connsiteY1" fmla="*/ 393891 h 477203"/>
                <a:gd name="connsiteX2" fmla="*/ 1345 w 800100"/>
                <a:gd name="connsiteY2" fmla="*/ 413387 h 477203"/>
                <a:gd name="connsiteX3" fmla="*/ 0 w 800100"/>
                <a:gd name="connsiteY3" fmla="*/ 400050 h 477203"/>
                <a:gd name="connsiteX4" fmla="*/ 400050 w 800100"/>
                <a:gd name="connsiteY4" fmla="*/ 0 h 477203"/>
                <a:gd name="connsiteX5" fmla="*/ 800100 w 800100"/>
                <a:gd name="connsiteY5" fmla="*/ 400050 h 477203"/>
                <a:gd name="connsiteX6" fmla="*/ 798756 w 800100"/>
                <a:gd name="connsiteY6" fmla="*/ 413387 h 477203"/>
                <a:gd name="connsiteX7" fmla="*/ 624165 w 800100"/>
                <a:gd name="connsiteY7" fmla="*/ 393891 h 477203"/>
                <a:gd name="connsiteX8" fmla="*/ 491490 w 800100"/>
                <a:gd name="connsiteY8" fmla="*/ 477203 h 477203"/>
                <a:gd name="connsiteX0" fmla="*/ 175935 w 800100"/>
                <a:gd name="connsiteY0" fmla="*/ 393891 h 477203"/>
                <a:gd name="connsiteX1" fmla="*/ 1345 w 800100"/>
                <a:gd name="connsiteY1" fmla="*/ 413387 h 477203"/>
                <a:gd name="connsiteX2" fmla="*/ 0 w 800100"/>
                <a:gd name="connsiteY2" fmla="*/ 400050 h 477203"/>
                <a:gd name="connsiteX3" fmla="*/ 400050 w 800100"/>
                <a:gd name="connsiteY3" fmla="*/ 0 h 477203"/>
                <a:gd name="connsiteX4" fmla="*/ 800100 w 800100"/>
                <a:gd name="connsiteY4" fmla="*/ 400050 h 477203"/>
                <a:gd name="connsiteX5" fmla="*/ 798756 w 800100"/>
                <a:gd name="connsiteY5" fmla="*/ 413387 h 477203"/>
                <a:gd name="connsiteX6" fmla="*/ 624165 w 800100"/>
                <a:gd name="connsiteY6" fmla="*/ 393891 h 477203"/>
                <a:gd name="connsiteX7" fmla="*/ 491490 w 800100"/>
                <a:gd name="connsiteY7" fmla="*/ 477203 h 477203"/>
                <a:gd name="connsiteX0" fmla="*/ 1345 w 800100"/>
                <a:gd name="connsiteY0" fmla="*/ 413387 h 477203"/>
                <a:gd name="connsiteX1" fmla="*/ 0 w 800100"/>
                <a:gd name="connsiteY1" fmla="*/ 400050 h 477203"/>
                <a:gd name="connsiteX2" fmla="*/ 400050 w 800100"/>
                <a:gd name="connsiteY2" fmla="*/ 0 h 477203"/>
                <a:gd name="connsiteX3" fmla="*/ 800100 w 800100"/>
                <a:gd name="connsiteY3" fmla="*/ 400050 h 477203"/>
                <a:gd name="connsiteX4" fmla="*/ 798756 w 800100"/>
                <a:gd name="connsiteY4" fmla="*/ 413387 h 477203"/>
                <a:gd name="connsiteX5" fmla="*/ 624165 w 800100"/>
                <a:gd name="connsiteY5" fmla="*/ 393891 h 477203"/>
                <a:gd name="connsiteX6" fmla="*/ 491490 w 800100"/>
                <a:gd name="connsiteY6" fmla="*/ 477203 h 477203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5" fmla="*/ 624165 w 800100"/>
                <a:gd name="connsiteY5" fmla="*/ 393891 h 413387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0" fmla="*/ 0 w 800100"/>
                <a:gd name="connsiteY0" fmla="*/ 400050 h 413387"/>
                <a:gd name="connsiteX1" fmla="*/ 400050 w 800100"/>
                <a:gd name="connsiteY1" fmla="*/ 0 h 413387"/>
                <a:gd name="connsiteX2" fmla="*/ 800100 w 800100"/>
                <a:gd name="connsiteY2" fmla="*/ 400050 h 413387"/>
                <a:gd name="connsiteX3" fmla="*/ 798756 w 800100"/>
                <a:gd name="connsiteY3" fmla="*/ 413387 h 413387"/>
                <a:gd name="connsiteX0" fmla="*/ 0 w 800100"/>
                <a:gd name="connsiteY0" fmla="*/ 400050 h 400050"/>
                <a:gd name="connsiteX1" fmla="*/ 400050 w 800100"/>
                <a:gd name="connsiteY1" fmla="*/ 0 h 400050"/>
                <a:gd name="connsiteX2" fmla="*/ 800100 w 800100"/>
                <a:gd name="connsiteY2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400050">
                  <a:moveTo>
                    <a:pt x="0" y="400050"/>
                  </a:moveTo>
                  <a:cubicBezTo>
                    <a:pt x="0" y="179108"/>
                    <a:pt x="179108" y="0"/>
                    <a:pt x="400050" y="0"/>
                  </a:cubicBezTo>
                  <a:cubicBezTo>
                    <a:pt x="620992" y="0"/>
                    <a:pt x="800100" y="179108"/>
                    <a:pt x="800100" y="400050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43A1CD99-5C79-486A-B578-2AB8C292CB03}"/>
              </a:ext>
            </a:extLst>
          </p:cNvPr>
          <p:cNvGrpSpPr/>
          <p:nvPr/>
        </p:nvGrpSpPr>
        <p:grpSpPr>
          <a:xfrm>
            <a:off x="2049158" y="3778198"/>
            <a:ext cx="1210196" cy="800100"/>
            <a:chOff x="1988774" y="3355504"/>
            <a:chExt cx="1210196" cy="800100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A1E2E9B9-A486-465D-A6CE-62CC2CEF6ED6}"/>
                </a:ext>
              </a:extLst>
            </p:cNvPr>
            <p:cNvSpPr/>
            <p:nvPr/>
          </p:nvSpPr>
          <p:spPr>
            <a:xfrm rot="1800000">
              <a:off x="2184297" y="3355504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2" name="矢印: 右カーブ 31">
              <a:extLst>
                <a:ext uri="{FF2B5EF4-FFF2-40B4-BE49-F238E27FC236}">
                  <a16:creationId xmlns:a16="http://schemas.microsoft.com/office/drawing/2014/main" id="{A7FF8ECC-675F-42E5-B37A-1F5963FF4C2E}"/>
                </a:ext>
              </a:extLst>
            </p:cNvPr>
            <p:cNvSpPr/>
            <p:nvPr/>
          </p:nvSpPr>
          <p:spPr>
            <a:xfrm rot="1800000">
              <a:off x="1988774" y="3361457"/>
              <a:ext cx="609600" cy="452438"/>
            </a:xfrm>
            <a:prstGeom prst="curvedRightArrow">
              <a:avLst>
                <a:gd name="adj1" fmla="val 11404"/>
                <a:gd name="adj2" fmla="val 28285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矢印: 右カーブ 32">
              <a:extLst>
                <a:ext uri="{FF2B5EF4-FFF2-40B4-BE49-F238E27FC236}">
                  <a16:creationId xmlns:a16="http://schemas.microsoft.com/office/drawing/2014/main" id="{A451AFE5-3491-4199-97A9-6471814FB583}"/>
                </a:ext>
              </a:extLst>
            </p:cNvPr>
            <p:cNvSpPr/>
            <p:nvPr/>
          </p:nvSpPr>
          <p:spPr>
            <a:xfrm rot="12600000">
              <a:off x="2589370" y="3664217"/>
              <a:ext cx="609600" cy="452438"/>
            </a:xfrm>
            <a:prstGeom prst="curvedRightArrow">
              <a:avLst>
                <a:gd name="adj1" fmla="val 9959"/>
                <a:gd name="adj2" fmla="val 36117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7D267E31-21C1-4B66-8D50-31AA2C1EFB7E}"/>
                </a:ext>
              </a:extLst>
            </p:cNvPr>
            <p:cNvSpPr/>
            <p:nvPr/>
          </p:nvSpPr>
          <p:spPr>
            <a:xfrm rot="1800000">
              <a:off x="2284309" y="3382303"/>
              <a:ext cx="800100" cy="400050"/>
            </a:xfrm>
            <a:custGeom>
              <a:avLst/>
              <a:gdLst>
                <a:gd name="connsiteX0" fmla="*/ 400050 w 800100"/>
                <a:gd name="connsiteY0" fmla="*/ 0 h 413387"/>
                <a:gd name="connsiteX1" fmla="*/ 800100 w 800100"/>
                <a:gd name="connsiteY1" fmla="*/ 400050 h 413387"/>
                <a:gd name="connsiteX2" fmla="*/ 798756 w 800100"/>
                <a:gd name="connsiteY2" fmla="*/ 413387 h 413387"/>
                <a:gd name="connsiteX3" fmla="*/ 624165 w 800100"/>
                <a:gd name="connsiteY3" fmla="*/ 393891 h 413387"/>
                <a:gd name="connsiteX4" fmla="*/ 400050 w 800100"/>
                <a:gd name="connsiteY4" fmla="*/ 385763 h 413387"/>
                <a:gd name="connsiteX5" fmla="*/ 175935 w 800100"/>
                <a:gd name="connsiteY5" fmla="*/ 393891 h 413387"/>
                <a:gd name="connsiteX6" fmla="*/ 1345 w 800100"/>
                <a:gd name="connsiteY6" fmla="*/ 413387 h 413387"/>
                <a:gd name="connsiteX7" fmla="*/ 0 w 800100"/>
                <a:gd name="connsiteY7" fmla="*/ 400050 h 413387"/>
                <a:gd name="connsiteX8" fmla="*/ 400050 w 800100"/>
                <a:gd name="connsiteY8" fmla="*/ 0 h 413387"/>
                <a:gd name="connsiteX0" fmla="*/ 400050 w 800100"/>
                <a:gd name="connsiteY0" fmla="*/ 385763 h 477203"/>
                <a:gd name="connsiteX1" fmla="*/ 175935 w 800100"/>
                <a:gd name="connsiteY1" fmla="*/ 393891 h 477203"/>
                <a:gd name="connsiteX2" fmla="*/ 1345 w 800100"/>
                <a:gd name="connsiteY2" fmla="*/ 413387 h 477203"/>
                <a:gd name="connsiteX3" fmla="*/ 0 w 800100"/>
                <a:gd name="connsiteY3" fmla="*/ 400050 h 477203"/>
                <a:gd name="connsiteX4" fmla="*/ 400050 w 800100"/>
                <a:gd name="connsiteY4" fmla="*/ 0 h 477203"/>
                <a:gd name="connsiteX5" fmla="*/ 800100 w 800100"/>
                <a:gd name="connsiteY5" fmla="*/ 400050 h 477203"/>
                <a:gd name="connsiteX6" fmla="*/ 798756 w 800100"/>
                <a:gd name="connsiteY6" fmla="*/ 413387 h 477203"/>
                <a:gd name="connsiteX7" fmla="*/ 624165 w 800100"/>
                <a:gd name="connsiteY7" fmla="*/ 393891 h 477203"/>
                <a:gd name="connsiteX8" fmla="*/ 491490 w 800100"/>
                <a:gd name="connsiteY8" fmla="*/ 477203 h 477203"/>
                <a:gd name="connsiteX0" fmla="*/ 175935 w 800100"/>
                <a:gd name="connsiteY0" fmla="*/ 393891 h 477203"/>
                <a:gd name="connsiteX1" fmla="*/ 1345 w 800100"/>
                <a:gd name="connsiteY1" fmla="*/ 413387 h 477203"/>
                <a:gd name="connsiteX2" fmla="*/ 0 w 800100"/>
                <a:gd name="connsiteY2" fmla="*/ 400050 h 477203"/>
                <a:gd name="connsiteX3" fmla="*/ 400050 w 800100"/>
                <a:gd name="connsiteY3" fmla="*/ 0 h 477203"/>
                <a:gd name="connsiteX4" fmla="*/ 800100 w 800100"/>
                <a:gd name="connsiteY4" fmla="*/ 400050 h 477203"/>
                <a:gd name="connsiteX5" fmla="*/ 798756 w 800100"/>
                <a:gd name="connsiteY5" fmla="*/ 413387 h 477203"/>
                <a:gd name="connsiteX6" fmla="*/ 624165 w 800100"/>
                <a:gd name="connsiteY6" fmla="*/ 393891 h 477203"/>
                <a:gd name="connsiteX7" fmla="*/ 491490 w 800100"/>
                <a:gd name="connsiteY7" fmla="*/ 477203 h 477203"/>
                <a:gd name="connsiteX0" fmla="*/ 1345 w 800100"/>
                <a:gd name="connsiteY0" fmla="*/ 413387 h 477203"/>
                <a:gd name="connsiteX1" fmla="*/ 0 w 800100"/>
                <a:gd name="connsiteY1" fmla="*/ 400050 h 477203"/>
                <a:gd name="connsiteX2" fmla="*/ 400050 w 800100"/>
                <a:gd name="connsiteY2" fmla="*/ 0 h 477203"/>
                <a:gd name="connsiteX3" fmla="*/ 800100 w 800100"/>
                <a:gd name="connsiteY3" fmla="*/ 400050 h 477203"/>
                <a:gd name="connsiteX4" fmla="*/ 798756 w 800100"/>
                <a:gd name="connsiteY4" fmla="*/ 413387 h 477203"/>
                <a:gd name="connsiteX5" fmla="*/ 624165 w 800100"/>
                <a:gd name="connsiteY5" fmla="*/ 393891 h 477203"/>
                <a:gd name="connsiteX6" fmla="*/ 491490 w 800100"/>
                <a:gd name="connsiteY6" fmla="*/ 477203 h 477203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5" fmla="*/ 624165 w 800100"/>
                <a:gd name="connsiteY5" fmla="*/ 393891 h 413387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0" fmla="*/ 0 w 800100"/>
                <a:gd name="connsiteY0" fmla="*/ 400050 h 413387"/>
                <a:gd name="connsiteX1" fmla="*/ 400050 w 800100"/>
                <a:gd name="connsiteY1" fmla="*/ 0 h 413387"/>
                <a:gd name="connsiteX2" fmla="*/ 800100 w 800100"/>
                <a:gd name="connsiteY2" fmla="*/ 400050 h 413387"/>
                <a:gd name="connsiteX3" fmla="*/ 798756 w 800100"/>
                <a:gd name="connsiteY3" fmla="*/ 413387 h 413387"/>
                <a:gd name="connsiteX0" fmla="*/ 0 w 800100"/>
                <a:gd name="connsiteY0" fmla="*/ 400050 h 400050"/>
                <a:gd name="connsiteX1" fmla="*/ 400050 w 800100"/>
                <a:gd name="connsiteY1" fmla="*/ 0 h 400050"/>
                <a:gd name="connsiteX2" fmla="*/ 800100 w 800100"/>
                <a:gd name="connsiteY2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400050">
                  <a:moveTo>
                    <a:pt x="0" y="400050"/>
                  </a:moveTo>
                  <a:cubicBezTo>
                    <a:pt x="0" y="179108"/>
                    <a:pt x="179108" y="0"/>
                    <a:pt x="400050" y="0"/>
                  </a:cubicBezTo>
                  <a:cubicBezTo>
                    <a:pt x="620992" y="0"/>
                    <a:pt x="800100" y="179108"/>
                    <a:pt x="800100" y="400050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534EB37C-54F8-4F93-B828-764EC95A4EC5}"/>
              </a:ext>
            </a:extLst>
          </p:cNvPr>
          <p:cNvGrpSpPr/>
          <p:nvPr/>
        </p:nvGrpSpPr>
        <p:grpSpPr>
          <a:xfrm flipH="1">
            <a:off x="2007058" y="1127544"/>
            <a:ext cx="1281112" cy="800100"/>
            <a:chOff x="538163" y="704850"/>
            <a:chExt cx="1281112" cy="800100"/>
          </a:xfrm>
        </p:grpSpPr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0246863C-2CF0-4D14-A19D-5129DE787305}"/>
                </a:ext>
              </a:extLst>
            </p:cNvPr>
            <p:cNvSpPr/>
            <p:nvPr/>
          </p:nvSpPr>
          <p:spPr>
            <a:xfrm>
              <a:off x="778669" y="704850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2" name="矢印: 右カーブ 41">
              <a:extLst>
                <a:ext uri="{FF2B5EF4-FFF2-40B4-BE49-F238E27FC236}">
                  <a16:creationId xmlns:a16="http://schemas.microsoft.com/office/drawing/2014/main" id="{16D9BE37-9698-49F7-8208-E115995EBA13}"/>
                </a:ext>
              </a:extLst>
            </p:cNvPr>
            <p:cNvSpPr/>
            <p:nvPr/>
          </p:nvSpPr>
          <p:spPr>
            <a:xfrm>
              <a:off x="538163" y="878681"/>
              <a:ext cx="609600" cy="452438"/>
            </a:xfrm>
            <a:prstGeom prst="curvedRightArrow">
              <a:avLst>
                <a:gd name="adj1" fmla="val 11404"/>
                <a:gd name="adj2" fmla="val 28285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矢印: 右カーブ 42">
              <a:extLst>
                <a:ext uri="{FF2B5EF4-FFF2-40B4-BE49-F238E27FC236}">
                  <a16:creationId xmlns:a16="http://schemas.microsoft.com/office/drawing/2014/main" id="{6ABB9E0D-61BF-486E-A271-15ABA6967C15}"/>
                </a:ext>
              </a:extLst>
            </p:cNvPr>
            <p:cNvSpPr/>
            <p:nvPr/>
          </p:nvSpPr>
          <p:spPr>
            <a:xfrm rot="10800000">
              <a:off x="1209675" y="840581"/>
              <a:ext cx="609600" cy="452438"/>
            </a:xfrm>
            <a:prstGeom prst="curvedRightArrow">
              <a:avLst>
                <a:gd name="adj1" fmla="val 9959"/>
                <a:gd name="adj2" fmla="val 36117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E7E43F7-7699-4DE3-9D1C-DB6F2ACA2326}"/>
                </a:ext>
              </a:extLst>
            </p:cNvPr>
            <p:cNvSpPr/>
            <p:nvPr/>
          </p:nvSpPr>
          <p:spPr>
            <a:xfrm>
              <a:off x="778669" y="704851"/>
              <a:ext cx="800100" cy="400050"/>
            </a:xfrm>
            <a:custGeom>
              <a:avLst/>
              <a:gdLst>
                <a:gd name="connsiteX0" fmla="*/ 400050 w 800100"/>
                <a:gd name="connsiteY0" fmla="*/ 0 h 413387"/>
                <a:gd name="connsiteX1" fmla="*/ 800100 w 800100"/>
                <a:gd name="connsiteY1" fmla="*/ 400050 h 413387"/>
                <a:gd name="connsiteX2" fmla="*/ 798756 w 800100"/>
                <a:gd name="connsiteY2" fmla="*/ 413387 h 413387"/>
                <a:gd name="connsiteX3" fmla="*/ 624165 w 800100"/>
                <a:gd name="connsiteY3" fmla="*/ 393891 h 413387"/>
                <a:gd name="connsiteX4" fmla="*/ 400050 w 800100"/>
                <a:gd name="connsiteY4" fmla="*/ 385763 h 413387"/>
                <a:gd name="connsiteX5" fmla="*/ 175935 w 800100"/>
                <a:gd name="connsiteY5" fmla="*/ 393891 h 413387"/>
                <a:gd name="connsiteX6" fmla="*/ 1345 w 800100"/>
                <a:gd name="connsiteY6" fmla="*/ 413387 h 413387"/>
                <a:gd name="connsiteX7" fmla="*/ 0 w 800100"/>
                <a:gd name="connsiteY7" fmla="*/ 400050 h 413387"/>
                <a:gd name="connsiteX8" fmla="*/ 400050 w 800100"/>
                <a:gd name="connsiteY8" fmla="*/ 0 h 413387"/>
                <a:gd name="connsiteX0" fmla="*/ 400050 w 800100"/>
                <a:gd name="connsiteY0" fmla="*/ 385763 h 477203"/>
                <a:gd name="connsiteX1" fmla="*/ 175935 w 800100"/>
                <a:gd name="connsiteY1" fmla="*/ 393891 h 477203"/>
                <a:gd name="connsiteX2" fmla="*/ 1345 w 800100"/>
                <a:gd name="connsiteY2" fmla="*/ 413387 h 477203"/>
                <a:gd name="connsiteX3" fmla="*/ 0 w 800100"/>
                <a:gd name="connsiteY3" fmla="*/ 400050 h 477203"/>
                <a:gd name="connsiteX4" fmla="*/ 400050 w 800100"/>
                <a:gd name="connsiteY4" fmla="*/ 0 h 477203"/>
                <a:gd name="connsiteX5" fmla="*/ 800100 w 800100"/>
                <a:gd name="connsiteY5" fmla="*/ 400050 h 477203"/>
                <a:gd name="connsiteX6" fmla="*/ 798756 w 800100"/>
                <a:gd name="connsiteY6" fmla="*/ 413387 h 477203"/>
                <a:gd name="connsiteX7" fmla="*/ 624165 w 800100"/>
                <a:gd name="connsiteY7" fmla="*/ 393891 h 477203"/>
                <a:gd name="connsiteX8" fmla="*/ 491490 w 800100"/>
                <a:gd name="connsiteY8" fmla="*/ 477203 h 477203"/>
                <a:gd name="connsiteX0" fmla="*/ 175935 w 800100"/>
                <a:gd name="connsiteY0" fmla="*/ 393891 h 477203"/>
                <a:gd name="connsiteX1" fmla="*/ 1345 w 800100"/>
                <a:gd name="connsiteY1" fmla="*/ 413387 h 477203"/>
                <a:gd name="connsiteX2" fmla="*/ 0 w 800100"/>
                <a:gd name="connsiteY2" fmla="*/ 400050 h 477203"/>
                <a:gd name="connsiteX3" fmla="*/ 400050 w 800100"/>
                <a:gd name="connsiteY3" fmla="*/ 0 h 477203"/>
                <a:gd name="connsiteX4" fmla="*/ 800100 w 800100"/>
                <a:gd name="connsiteY4" fmla="*/ 400050 h 477203"/>
                <a:gd name="connsiteX5" fmla="*/ 798756 w 800100"/>
                <a:gd name="connsiteY5" fmla="*/ 413387 h 477203"/>
                <a:gd name="connsiteX6" fmla="*/ 624165 w 800100"/>
                <a:gd name="connsiteY6" fmla="*/ 393891 h 477203"/>
                <a:gd name="connsiteX7" fmla="*/ 491490 w 800100"/>
                <a:gd name="connsiteY7" fmla="*/ 477203 h 477203"/>
                <a:gd name="connsiteX0" fmla="*/ 1345 w 800100"/>
                <a:gd name="connsiteY0" fmla="*/ 413387 h 477203"/>
                <a:gd name="connsiteX1" fmla="*/ 0 w 800100"/>
                <a:gd name="connsiteY1" fmla="*/ 400050 h 477203"/>
                <a:gd name="connsiteX2" fmla="*/ 400050 w 800100"/>
                <a:gd name="connsiteY2" fmla="*/ 0 h 477203"/>
                <a:gd name="connsiteX3" fmla="*/ 800100 w 800100"/>
                <a:gd name="connsiteY3" fmla="*/ 400050 h 477203"/>
                <a:gd name="connsiteX4" fmla="*/ 798756 w 800100"/>
                <a:gd name="connsiteY4" fmla="*/ 413387 h 477203"/>
                <a:gd name="connsiteX5" fmla="*/ 624165 w 800100"/>
                <a:gd name="connsiteY5" fmla="*/ 393891 h 477203"/>
                <a:gd name="connsiteX6" fmla="*/ 491490 w 800100"/>
                <a:gd name="connsiteY6" fmla="*/ 477203 h 477203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5" fmla="*/ 624165 w 800100"/>
                <a:gd name="connsiteY5" fmla="*/ 393891 h 413387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0" fmla="*/ 0 w 800100"/>
                <a:gd name="connsiteY0" fmla="*/ 400050 h 413387"/>
                <a:gd name="connsiteX1" fmla="*/ 400050 w 800100"/>
                <a:gd name="connsiteY1" fmla="*/ 0 h 413387"/>
                <a:gd name="connsiteX2" fmla="*/ 800100 w 800100"/>
                <a:gd name="connsiteY2" fmla="*/ 400050 h 413387"/>
                <a:gd name="connsiteX3" fmla="*/ 798756 w 800100"/>
                <a:gd name="connsiteY3" fmla="*/ 413387 h 413387"/>
                <a:gd name="connsiteX0" fmla="*/ 0 w 800100"/>
                <a:gd name="connsiteY0" fmla="*/ 400050 h 400050"/>
                <a:gd name="connsiteX1" fmla="*/ 400050 w 800100"/>
                <a:gd name="connsiteY1" fmla="*/ 0 h 400050"/>
                <a:gd name="connsiteX2" fmla="*/ 800100 w 800100"/>
                <a:gd name="connsiteY2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400050">
                  <a:moveTo>
                    <a:pt x="0" y="400050"/>
                  </a:moveTo>
                  <a:cubicBezTo>
                    <a:pt x="0" y="179108"/>
                    <a:pt x="179108" y="0"/>
                    <a:pt x="400050" y="0"/>
                  </a:cubicBezTo>
                  <a:cubicBezTo>
                    <a:pt x="620992" y="0"/>
                    <a:pt x="800100" y="179108"/>
                    <a:pt x="800100" y="400050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A9830E1-B26D-4936-90C6-F8AB5FDA12FB}"/>
              </a:ext>
            </a:extLst>
          </p:cNvPr>
          <p:cNvGrpSpPr/>
          <p:nvPr/>
        </p:nvGrpSpPr>
        <p:grpSpPr>
          <a:xfrm rot="5400000">
            <a:off x="598547" y="2470910"/>
            <a:ext cx="1281112" cy="800100"/>
            <a:chOff x="538163" y="704850"/>
            <a:chExt cx="1281112" cy="800100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B715AD91-6511-4782-81F1-A919CA9351EB}"/>
                </a:ext>
              </a:extLst>
            </p:cNvPr>
            <p:cNvSpPr/>
            <p:nvPr/>
          </p:nvSpPr>
          <p:spPr>
            <a:xfrm>
              <a:off x="778669" y="704850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7" name="矢印: 右カーブ 46">
              <a:extLst>
                <a:ext uri="{FF2B5EF4-FFF2-40B4-BE49-F238E27FC236}">
                  <a16:creationId xmlns:a16="http://schemas.microsoft.com/office/drawing/2014/main" id="{4376E59C-E699-4F1A-ADC3-469BEC25D3E6}"/>
                </a:ext>
              </a:extLst>
            </p:cNvPr>
            <p:cNvSpPr/>
            <p:nvPr/>
          </p:nvSpPr>
          <p:spPr>
            <a:xfrm>
              <a:off x="538163" y="878681"/>
              <a:ext cx="609600" cy="452438"/>
            </a:xfrm>
            <a:prstGeom prst="curvedRightArrow">
              <a:avLst>
                <a:gd name="adj1" fmla="val 11404"/>
                <a:gd name="adj2" fmla="val 28285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矢印: 右カーブ 47">
              <a:extLst>
                <a:ext uri="{FF2B5EF4-FFF2-40B4-BE49-F238E27FC236}">
                  <a16:creationId xmlns:a16="http://schemas.microsoft.com/office/drawing/2014/main" id="{9E5BDF6C-2101-4A31-8667-8346900A116C}"/>
                </a:ext>
              </a:extLst>
            </p:cNvPr>
            <p:cNvSpPr/>
            <p:nvPr/>
          </p:nvSpPr>
          <p:spPr>
            <a:xfrm rot="10800000">
              <a:off x="1209675" y="840581"/>
              <a:ext cx="609600" cy="452438"/>
            </a:xfrm>
            <a:prstGeom prst="curvedRightArrow">
              <a:avLst>
                <a:gd name="adj1" fmla="val 9959"/>
                <a:gd name="adj2" fmla="val 36117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686AFCA-E8E6-421A-86E0-F8A9021F8CC1}"/>
                </a:ext>
              </a:extLst>
            </p:cNvPr>
            <p:cNvSpPr/>
            <p:nvPr/>
          </p:nvSpPr>
          <p:spPr>
            <a:xfrm>
              <a:off x="778669" y="704851"/>
              <a:ext cx="800100" cy="400050"/>
            </a:xfrm>
            <a:custGeom>
              <a:avLst/>
              <a:gdLst>
                <a:gd name="connsiteX0" fmla="*/ 400050 w 800100"/>
                <a:gd name="connsiteY0" fmla="*/ 0 h 413387"/>
                <a:gd name="connsiteX1" fmla="*/ 800100 w 800100"/>
                <a:gd name="connsiteY1" fmla="*/ 400050 h 413387"/>
                <a:gd name="connsiteX2" fmla="*/ 798756 w 800100"/>
                <a:gd name="connsiteY2" fmla="*/ 413387 h 413387"/>
                <a:gd name="connsiteX3" fmla="*/ 624165 w 800100"/>
                <a:gd name="connsiteY3" fmla="*/ 393891 h 413387"/>
                <a:gd name="connsiteX4" fmla="*/ 400050 w 800100"/>
                <a:gd name="connsiteY4" fmla="*/ 385763 h 413387"/>
                <a:gd name="connsiteX5" fmla="*/ 175935 w 800100"/>
                <a:gd name="connsiteY5" fmla="*/ 393891 h 413387"/>
                <a:gd name="connsiteX6" fmla="*/ 1345 w 800100"/>
                <a:gd name="connsiteY6" fmla="*/ 413387 h 413387"/>
                <a:gd name="connsiteX7" fmla="*/ 0 w 800100"/>
                <a:gd name="connsiteY7" fmla="*/ 400050 h 413387"/>
                <a:gd name="connsiteX8" fmla="*/ 400050 w 800100"/>
                <a:gd name="connsiteY8" fmla="*/ 0 h 413387"/>
                <a:gd name="connsiteX0" fmla="*/ 400050 w 800100"/>
                <a:gd name="connsiteY0" fmla="*/ 385763 h 477203"/>
                <a:gd name="connsiteX1" fmla="*/ 175935 w 800100"/>
                <a:gd name="connsiteY1" fmla="*/ 393891 h 477203"/>
                <a:gd name="connsiteX2" fmla="*/ 1345 w 800100"/>
                <a:gd name="connsiteY2" fmla="*/ 413387 h 477203"/>
                <a:gd name="connsiteX3" fmla="*/ 0 w 800100"/>
                <a:gd name="connsiteY3" fmla="*/ 400050 h 477203"/>
                <a:gd name="connsiteX4" fmla="*/ 400050 w 800100"/>
                <a:gd name="connsiteY4" fmla="*/ 0 h 477203"/>
                <a:gd name="connsiteX5" fmla="*/ 800100 w 800100"/>
                <a:gd name="connsiteY5" fmla="*/ 400050 h 477203"/>
                <a:gd name="connsiteX6" fmla="*/ 798756 w 800100"/>
                <a:gd name="connsiteY6" fmla="*/ 413387 h 477203"/>
                <a:gd name="connsiteX7" fmla="*/ 624165 w 800100"/>
                <a:gd name="connsiteY7" fmla="*/ 393891 h 477203"/>
                <a:gd name="connsiteX8" fmla="*/ 491490 w 800100"/>
                <a:gd name="connsiteY8" fmla="*/ 477203 h 477203"/>
                <a:gd name="connsiteX0" fmla="*/ 175935 w 800100"/>
                <a:gd name="connsiteY0" fmla="*/ 393891 h 477203"/>
                <a:gd name="connsiteX1" fmla="*/ 1345 w 800100"/>
                <a:gd name="connsiteY1" fmla="*/ 413387 h 477203"/>
                <a:gd name="connsiteX2" fmla="*/ 0 w 800100"/>
                <a:gd name="connsiteY2" fmla="*/ 400050 h 477203"/>
                <a:gd name="connsiteX3" fmla="*/ 400050 w 800100"/>
                <a:gd name="connsiteY3" fmla="*/ 0 h 477203"/>
                <a:gd name="connsiteX4" fmla="*/ 800100 w 800100"/>
                <a:gd name="connsiteY4" fmla="*/ 400050 h 477203"/>
                <a:gd name="connsiteX5" fmla="*/ 798756 w 800100"/>
                <a:gd name="connsiteY5" fmla="*/ 413387 h 477203"/>
                <a:gd name="connsiteX6" fmla="*/ 624165 w 800100"/>
                <a:gd name="connsiteY6" fmla="*/ 393891 h 477203"/>
                <a:gd name="connsiteX7" fmla="*/ 491490 w 800100"/>
                <a:gd name="connsiteY7" fmla="*/ 477203 h 477203"/>
                <a:gd name="connsiteX0" fmla="*/ 1345 w 800100"/>
                <a:gd name="connsiteY0" fmla="*/ 413387 h 477203"/>
                <a:gd name="connsiteX1" fmla="*/ 0 w 800100"/>
                <a:gd name="connsiteY1" fmla="*/ 400050 h 477203"/>
                <a:gd name="connsiteX2" fmla="*/ 400050 w 800100"/>
                <a:gd name="connsiteY2" fmla="*/ 0 h 477203"/>
                <a:gd name="connsiteX3" fmla="*/ 800100 w 800100"/>
                <a:gd name="connsiteY3" fmla="*/ 400050 h 477203"/>
                <a:gd name="connsiteX4" fmla="*/ 798756 w 800100"/>
                <a:gd name="connsiteY4" fmla="*/ 413387 h 477203"/>
                <a:gd name="connsiteX5" fmla="*/ 624165 w 800100"/>
                <a:gd name="connsiteY5" fmla="*/ 393891 h 477203"/>
                <a:gd name="connsiteX6" fmla="*/ 491490 w 800100"/>
                <a:gd name="connsiteY6" fmla="*/ 477203 h 477203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5" fmla="*/ 624165 w 800100"/>
                <a:gd name="connsiteY5" fmla="*/ 393891 h 413387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0" fmla="*/ 0 w 800100"/>
                <a:gd name="connsiteY0" fmla="*/ 400050 h 413387"/>
                <a:gd name="connsiteX1" fmla="*/ 400050 w 800100"/>
                <a:gd name="connsiteY1" fmla="*/ 0 h 413387"/>
                <a:gd name="connsiteX2" fmla="*/ 800100 w 800100"/>
                <a:gd name="connsiteY2" fmla="*/ 400050 h 413387"/>
                <a:gd name="connsiteX3" fmla="*/ 798756 w 800100"/>
                <a:gd name="connsiteY3" fmla="*/ 413387 h 413387"/>
                <a:gd name="connsiteX0" fmla="*/ 0 w 800100"/>
                <a:gd name="connsiteY0" fmla="*/ 400050 h 400050"/>
                <a:gd name="connsiteX1" fmla="*/ 400050 w 800100"/>
                <a:gd name="connsiteY1" fmla="*/ 0 h 400050"/>
                <a:gd name="connsiteX2" fmla="*/ 800100 w 800100"/>
                <a:gd name="connsiteY2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400050">
                  <a:moveTo>
                    <a:pt x="0" y="400050"/>
                  </a:moveTo>
                  <a:cubicBezTo>
                    <a:pt x="0" y="179108"/>
                    <a:pt x="179108" y="0"/>
                    <a:pt x="400050" y="0"/>
                  </a:cubicBezTo>
                  <a:cubicBezTo>
                    <a:pt x="620992" y="0"/>
                    <a:pt x="800100" y="179108"/>
                    <a:pt x="800100" y="400050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B80BA072-503F-4C33-A9CB-8C9003AEB261}"/>
              </a:ext>
            </a:extLst>
          </p:cNvPr>
          <p:cNvGrpSpPr/>
          <p:nvPr/>
        </p:nvGrpSpPr>
        <p:grpSpPr>
          <a:xfrm rot="5400000" flipH="1">
            <a:off x="2007058" y="2470910"/>
            <a:ext cx="1281112" cy="800100"/>
            <a:chOff x="538163" y="704850"/>
            <a:chExt cx="1281112" cy="800100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D0A86103-E031-480A-818A-C04508AED930}"/>
                </a:ext>
              </a:extLst>
            </p:cNvPr>
            <p:cNvSpPr/>
            <p:nvPr/>
          </p:nvSpPr>
          <p:spPr>
            <a:xfrm>
              <a:off x="778669" y="704850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52" name="矢印: 右カーブ 51">
              <a:extLst>
                <a:ext uri="{FF2B5EF4-FFF2-40B4-BE49-F238E27FC236}">
                  <a16:creationId xmlns:a16="http://schemas.microsoft.com/office/drawing/2014/main" id="{9AC0B02A-F10C-4C94-8D00-7F2FCD205F9C}"/>
                </a:ext>
              </a:extLst>
            </p:cNvPr>
            <p:cNvSpPr/>
            <p:nvPr/>
          </p:nvSpPr>
          <p:spPr>
            <a:xfrm>
              <a:off x="538163" y="878681"/>
              <a:ext cx="609600" cy="452438"/>
            </a:xfrm>
            <a:prstGeom prst="curvedRightArrow">
              <a:avLst>
                <a:gd name="adj1" fmla="val 11404"/>
                <a:gd name="adj2" fmla="val 28285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矢印: 右カーブ 52">
              <a:extLst>
                <a:ext uri="{FF2B5EF4-FFF2-40B4-BE49-F238E27FC236}">
                  <a16:creationId xmlns:a16="http://schemas.microsoft.com/office/drawing/2014/main" id="{27C31CD5-59D4-41AD-BF26-539953291EBA}"/>
                </a:ext>
              </a:extLst>
            </p:cNvPr>
            <p:cNvSpPr/>
            <p:nvPr/>
          </p:nvSpPr>
          <p:spPr>
            <a:xfrm rot="10800000">
              <a:off x="1209675" y="840581"/>
              <a:ext cx="609600" cy="452438"/>
            </a:xfrm>
            <a:prstGeom prst="curvedRightArrow">
              <a:avLst>
                <a:gd name="adj1" fmla="val 9959"/>
                <a:gd name="adj2" fmla="val 36117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EA0B9B7-8787-41BD-9F8F-D47133886743}"/>
                </a:ext>
              </a:extLst>
            </p:cNvPr>
            <p:cNvSpPr/>
            <p:nvPr/>
          </p:nvSpPr>
          <p:spPr>
            <a:xfrm>
              <a:off x="778669" y="704851"/>
              <a:ext cx="800100" cy="400050"/>
            </a:xfrm>
            <a:custGeom>
              <a:avLst/>
              <a:gdLst>
                <a:gd name="connsiteX0" fmla="*/ 400050 w 800100"/>
                <a:gd name="connsiteY0" fmla="*/ 0 h 413387"/>
                <a:gd name="connsiteX1" fmla="*/ 800100 w 800100"/>
                <a:gd name="connsiteY1" fmla="*/ 400050 h 413387"/>
                <a:gd name="connsiteX2" fmla="*/ 798756 w 800100"/>
                <a:gd name="connsiteY2" fmla="*/ 413387 h 413387"/>
                <a:gd name="connsiteX3" fmla="*/ 624165 w 800100"/>
                <a:gd name="connsiteY3" fmla="*/ 393891 h 413387"/>
                <a:gd name="connsiteX4" fmla="*/ 400050 w 800100"/>
                <a:gd name="connsiteY4" fmla="*/ 385763 h 413387"/>
                <a:gd name="connsiteX5" fmla="*/ 175935 w 800100"/>
                <a:gd name="connsiteY5" fmla="*/ 393891 h 413387"/>
                <a:gd name="connsiteX6" fmla="*/ 1345 w 800100"/>
                <a:gd name="connsiteY6" fmla="*/ 413387 h 413387"/>
                <a:gd name="connsiteX7" fmla="*/ 0 w 800100"/>
                <a:gd name="connsiteY7" fmla="*/ 400050 h 413387"/>
                <a:gd name="connsiteX8" fmla="*/ 400050 w 800100"/>
                <a:gd name="connsiteY8" fmla="*/ 0 h 413387"/>
                <a:gd name="connsiteX0" fmla="*/ 400050 w 800100"/>
                <a:gd name="connsiteY0" fmla="*/ 385763 h 477203"/>
                <a:gd name="connsiteX1" fmla="*/ 175935 w 800100"/>
                <a:gd name="connsiteY1" fmla="*/ 393891 h 477203"/>
                <a:gd name="connsiteX2" fmla="*/ 1345 w 800100"/>
                <a:gd name="connsiteY2" fmla="*/ 413387 h 477203"/>
                <a:gd name="connsiteX3" fmla="*/ 0 w 800100"/>
                <a:gd name="connsiteY3" fmla="*/ 400050 h 477203"/>
                <a:gd name="connsiteX4" fmla="*/ 400050 w 800100"/>
                <a:gd name="connsiteY4" fmla="*/ 0 h 477203"/>
                <a:gd name="connsiteX5" fmla="*/ 800100 w 800100"/>
                <a:gd name="connsiteY5" fmla="*/ 400050 h 477203"/>
                <a:gd name="connsiteX6" fmla="*/ 798756 w 800100"/>
                <a:gd name="connsiteY6" fmla="*/ 413387 h 477203"/>
                <a:gd name="connsiteX7" fmla="*/ 624165 w 800100"/>
                <a:gd name="connsiteY7" fmla="*/ 393891 h 477203"/>
                <a:gd name="connsiteX8" fmla="*/ 491490 w 800100"/>
                <a:gd name="connsiteY8" fmla="*/ 477203 h 477203"/>
                <a:gd name="connsiteX0" fmla="*/ 175935 w 800100"/>
                <a:gd name="connsiteY0" fmla="*/ 393891 h 477203"/>
                <a:gd name="connsiteX1" fmla="*/ 1345 w 800100"/>
                <a:gd name="connsiteY1" fmla="*/ 413387 h 477203"/>
                <a:gd name="connsiteX2" fmla="*/ 0 w 800100"/>
                <a:gd name="connsiteY2" fmla="*/ 400050 h 477203"/>
                <a:gd name="connsiteX3" fmla="*/ 400050 w 800100"/>
                <a:gd name="connsiteY3" fmla="*/ 0 h 477203"/>
                <a:gd name="connsiteX4" fmla="*/ 800100 w 800100"/>
                <a:gd name="connsiteY4" fmla="*/ 400050 h 477203"/>
                <a:gd name="connsiteX5" fmla="*/ 798756 w 800100"/>
                <a:gd name="connsiteY5" fmla="*/ 413387 h 477203"/>
                <a:gd name="connsiteX6" fmla="*/ 624165 w 800100"/>
                <a:gd name="connsiteY6" fmla="*/ 393891 h 477203"/>
                <a:gd name="connsiteX7" fmla="*/ 491490 w 800100"/>
                <a:gd name="connsiteY7" fmla="*/ 477203 h 477203"/>
                <a:gd name="connsiteX0" fmla="*/ 1345 w 800100"/>
                <a:gd name="connsiteY0" fmla="*/ 413387 h 477203"/>
                <a:gd name="connsiteX1" fmla="*/ 0 w 800100"/>
                <a:gd name="connsiteY1" fmla="*/ 400050 h 477203"/>
                <a:gd name="connsiteX2" fmla="*/ 400050 w 800100"/>
                <a:gd name="connsiteY2" fmla="*/ 0 h 477203"/>
                <a:gd name="connsiteX3" fmla="*/ 800100 w 800100"/>
                <a:gd name="connsiteY3" fmla="*/ 400050 h 477203"/>
                <a:gd name="connsiteX4" fmla="*/ 798756 w 800100"/>
                <a:gd name="connsiteY4" fmla="*/ 413387 h 477203"/>
                <a:gd name="connsiteX5" fmla="*/ 624165 w 800100"/>
                <a:gd name="connsiteY5" fmla="*/ 393891 h 477203"/>
                <a:gd name="connsiteX6" fmla="*/ 491490 w 800100"/>
                <a:gd name="connsiteY6" fmla="*/ 477203 h 477203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5" fmla="*/ 624165 w 800100"/>
                <a:gd name="connsiteY5" fmla="*/ 393891 h 413387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0" fmla="*/ 0 w 800100"/>
                <a:gd name="connsiteY0" fmla="*/ 400050 h 413387"/>
                <a:gd name="connsiteX1" fmla="*/ 400050 w 800100"/>
                <a:gd name="connsiteY1" fmla="*/ 0 h 413387"/>
                <a:gd name="connsiteX2" fmla="*/ 800100 w 800100"/>
                <a:gd name="connsiteY2" fmla="*/ 400050 h 413387"/>
                <a:gd name="connsiteX3" fmla="*/ 798756 w 800100"/>
                <a:gd name="connsiteY3" fmla="*/ 413387 h 413387"/>
                <a:gd name="connsiteX0" fmla="*/ 0 w 800100"/>
                <a:gd name="connsiteY0" fmla="*/ 400050 h 400050"/>
                <a:gd name="connsiteX1" fmla="*/ 400050 w 800100"/>
                <a:gd name="connsiteY1" fmla="*/ 0 h 400050"/>
                <a:gd name="connsiteX2" fmla="*/ 800100 w 800100"/>
                <a:gd name="connsiteY2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400050">
                  <a:moveTo>
                    <a:pt x="0" y="400050"/>
                  </a:moveTo>
                  <a:cubicBezTo>
                    <a:pt x="0" y="179108"/>
                    <a:pt x="179108" y="0"/>
                    <a:pt x="400050" y="0"/>
                  </a:cubicBezTo>
                  <a:cubicBezTo>
                    <a:pt x="620992" y="0"/>
                    <a:pt x="800100" y="179108"/>
                    <a:pt x="800100" y="400050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B37D1083-26E4-4D09-BFA7-20800555EB3C}"/>
              </a:ext>
            </a:extLst>
          </p:cNvPr>
          <p:cNvGrpSpPr/>
          <p:nvPr/>
        </p:nvGrpSpPr>
        <p:grpSpPr>
          <a:xfrm>
            <a:off x="661263" y="4824751"/>
            <a:ext cx="954209" cy="1057490"/>
            <a:chOff x="600879" y="4402057"/>
            <a:chExt cx="954209" cy="1057490"/>
          </a:xfrm>
        </p:grpSpPr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F347A541-31DF-43A5-809A-C2409D660BAB}"/>
                </a:ext>
              </a:extLst>
            </p:cNvPr>
            <p:cNvSpPr/>
            <p:nvPr/>
          </p:nvSpPr>
          <p:spPr>
            <a:xfrm rot="2700000">
              <a:off x="664463" y="4544222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57" name="矢印: 右カーブ 56">
              <a:extLst>
                <a:ext uri="{FF2B5EF4-FFF2-40B4-BE49-F238E27FC236}">
                  <a16:creationId xmlns:a16="http://schemas.microsoft.com/office/drawing/2014/main" id="{0B463B1B-CAFF-45BA-B52F-DD8E25490D8F}"/>
                </a:ext>
              </a:extLst>
            </p:cNvPr>
            <p:cNvSpPr/>
            <p:nvPr/>
          </p:nvSpPr>
          <p:spPr>
            <a:xfrm rot="2700000">
              <a:off x="522298" y="4480638"/>
              <a:ext cx="609600" cy="452438"/>
            </a:xfrm>
            <a:prstGeom prst="curvedRightArrow">
              <a:avLst>
                <a:gd name="adj1" fmla="val 11404"/>
                <a:gd name="adj2" fmla="val 28285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矢印: 右カーブ 57">
              <a:extLst>
                <a:ext uri="{FF2B5EF4-FFF2-40B4-BE49-F238E27FC236}">
                  <a16:creationId xmlns:a16="http://schemas.microsoft.com/office/drawing/2014/main" id="{3E8DE5F3-CD84-448D-A79D-2B717F1AE247}"/>
                </a:ext>
              </a:extLst>
            </p:cNvPr>
            <p:cNvSpPr/>
            <p:nvPr/>
          </p:nvSpPr>
          <p:spPr>
            <a:xfrm rot="13500000">
              <a:off x="1024069" y="4928528"/>
              <a:ext cx="609600" cy="452438"/>
            </a:xfrm>
            <a:prstGeom prst="curvedRightArrow">
              <a:avLst>
                <a:gd name="adj1" fmla="val 9959"/>
                <a:gd name="adj2" fmla="val 36117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45A60F6-FD7D-40AB-A91D-C3D9202F4481}"/>
                </a:ext>
              </a:extLst>
            </p:cNvPr>
            <p:cNvSpPr/>
            <p:nvPr/>
          </p:nvSpPr>
          <p:spPr>
            <a:xfrm rot="2700000">
              <a:off x="805901" y="4602809"/>
              <a:ext cx="800100" cy="400050"/>
            </a:xfrm>
            <a:custGeom>
              <a:avLst/>
              <a:gdLst>
                <a:gd name="connsiteX0" fmla="*/ 400050 w 800100"/>
                <a:gd name="connsiteY0" fmla="*/ 0 h 413387"/>
                <a:gd name="connsiteX1" fmla="*/ 800100 w 800100"/>
                <a:gd name="connsiteY1" fmla="*/ 400050 h 413387"/>
                <a:gd name="connsiteX2" fmla="*/ 798756 w 800100"/>
                <a:gd name="connsiteY2" fmla="*/ 413387 h 413387"/>
                <a:gd name="connsiteX3" fmla="*/ 624165 w 800100"/>
                <a:gd name="connsiteY3" fmla="*/ 393891 h 413387"/>
                <a:gd name="connsiteX4" fmla="*/ 400050 w 800100"/>
                <a:gd name="connsiteY4" fmla="*/ 385763 h 413387"/>
                <a:gd name="connsiteX5" fmla="*/ 175935 w 800100"/>
                <a:gd name="connsiteY5" fmla="*/ 393891 h 413387"/>
                <a:gd name="connsiteX6" fmla="*/ 1345 w 800100"/>
                <a:gd name="connsiteY6" fmla="*/ 413387 h 413387"/>
                <a:gd name="connsiteX7" fmla="*/ 0 w 800100"/>
                <a:gd name="connsiteY7" fmla="*/ 400050 h 413387"/>
                <a:gd name="connsiteX8" fmla="*/ 400050 w 800100"/>
                <a:gd name="connsiteY8" fmla="*/ 0 h 413387"/>
                <a:gd name="connsiteX0" fmla="*/ 400050 w 800100"/>
                <a:gd name="connsiteY0" fmla="*/ 385763 h 477203"/>
                <a:gd name="connsiteX1" fmla="*/ 175935 w 800100"/>
                <a:gd name="connsiteY1" fmla="*/ 393891 h 477203"/>
                <a:gd name="connsiteX2" fmla="*/ 1345 w 800100"/>
                <a:gd name="connsiteY2" fmla="*/ 413387 h 477203"/>
                <a:gd name="connsiteX3" fmla="*/ 0 w 800100"/>
                <a:gd name="connsiteY3" fmla="*/ 400050 h 477203"/>
                <a:gd name="connsiteX4" fmla="*/ 400050 w 800100"/>
                <a:gd name="connsiteY4" fmla="*/ 0 h 477203"/>
                <a:gd name="connsiteX5" fmla="*/ 800100 w 800100"/>
                <a:gd name="connsiteY5" fmla="*/ 400050 h 477203"/>
                <a:gd name="connsiteX6" fmla="*/ 798756 w 800100"/>
                <a:gd name="connsiteY6" fmla="*/ 413387 h 477203"/>
                <a:gd name="connsiteX7" fmla="*/ 624165 w 800100"/>
                <a:gd name="connsiteY7" fmla="*/ 393891 h 477203"/>
                <a:gd name="connsiteX8" fmla="*/ 491490 w 800100"/>
                <a:gd name="connsiteY8" fmla="*/ 477203 h 477203"/>
                <a:gd name="connsiteX0" fmla="*/ 175935 w 800100"/>
                <a:gd name="connsiteY0" fmla="*/ 393891 h 477203"/>
                <a:gd name="connsiteX1" fmla="*/ 1345 w 800100"/>
                <a:gd name="connsiteY1" fmla="*/ 413387 h 477203"/>
                <a:gd name="connsiteX2" fmla="*/ 0 w 800100"/>
                <a:gd name="connsiteY2" fmla="*/ 400050 h 477203"/>
                <a:gd name="connsiteX3" fmla="*/ 400050 w 800100"/>
                <a:gd name="connsiteY3" fmla="*/ 0 h 477203"/>
                <a:gd name="connsiteX4" fmla="*/ 800100 w 800100"/>
                <a:gd name="connsiteY4" fmla="*/ 400050 h 477203"/>
                <a:gd name="connsiteX5" fmla="*/ 798756 w 800100"/>
                <a:gd name="connsiteY5" fmla="*/ 413387 h 477203"/>
                <a:gd name="connsiteX6" fmla="*/ 624165 w 800100"/>
                <a:gd name="connsiteY6" fmla="*/ 393891 h 477203"/>
                <a:gd name="connsiteX7" fmla="*/ 491490 w 800100"/>
                <a:gd name="connsiteY7" fmla="*/ 477203 h 477203"/>
                <a:gd name="connsiteX0" fmla="*/ 1345 w 800100"/>
                <a:gd name="connsiteY0" fmla="*/ 413387 h 477203"/>
                <a:gd name="connsiteX1" fmla="*/ 0 w 800100"/>
                <a:gd name="connsiteY1" fmla="*/ 400050 h 477203"/>
                <a:gd name="connsiteX2" fmla="*/ 400050 w 800100"/>
                <a:gd name="connsiteY2" fmla="*/ 0 h 477203"/>
                <a:gd name="connsiteX3" fmla="*/ 800100 w 800100"/>
                <a:gd name="connsiteY3" fmla="*/ 400050 h 477203"/>
                <a:gd name="connsiteX4" fmla="*/ 798756 w 800100"/>
                <a:gd name="connsiteY4" fmla="*/ 413387 h 477203"/>
                <a:gd name="connsiteX5" fmla="*/ 624165 w 800100"/>
                <a:gd name="connsiteY5" fmla="*/ 393891 h 477203"/>
                <a:gd name="connsiteX6" fmla="*/ 491490 w 800100"/>
                <a:gd name="connsiteY6" fmla="*/ 477203 h 477203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5" fmla="*/ 624165 w 800100"/>
                <a:gd name="connsiteY5" fmla="*/ 393891 h 413387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0" fmla="*/ 0 w 800100"/>
                <a:gd name="connsiteY0" fmla="*/ 400050 h 413387"/>
                <a:gd name="connsiteX1" fmla="*/ 400050 w 800100"/>
                <a:gd name="connsiteY1" fmla="*/ 0 h 413387"/>
                <a:gd name="connsiteX2" fmla="*/ 800100 w 800100"/>
                <a:gd name="connsiteY2" fmla="*/ 400050 h 413387"/>
                <a:gd name="connsiteX3" fmla="*/ 798756 w 800100"/>
                <a:gd name="connsiteY3" fmla="*/ 413387 h 413387"/>
                <a:gd name="connsiteX0" fmla="*/ 0 w 800100"/>
                <a:gd name="connsiteY0" fmla="*/ 400050 h 400050"/>
                <a:gd name="connsiteX1" fmla="*/ 400050 w 800100"/>
                <a:gd name="connsiteY1" fmla="*/ 0 h 400050"/>
                <a:gd name="connsiteX2" fmla="*/ 800100 w 800100"/>
                <a:gd name="connsiteY2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400050">
                  <a:moveTo>
                    <a:pt x="0" y="400050"/>
                  </a:moveTo>
                  <a:cubicBezTo>
                    <a:pt x="0" y="179108"/>
                    <a:pt x="179108" y="0"/>
                    <a:pt x="400050" y="0"/>
                  </a:cubicBezTo>
                  <a:cubicBezTo>
                    <a:pt x="620992" y="0"/>
                    <a:pt x="800100" y="179108"/>
                    <a:pt x="800100" y="400050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AA431152-CCF9-48D9-8BAA-06B620B6FB05}"/>
              </a:ext>
            </a:extLst>
          </p:cNvPr>
          <p:cNvGrpSpPr/>
          <p:nvPr/>
        </p:nvGrpSpPr>
        <p:grpSpPr>
          <a:xfrm>
            <a:off x="2102516" y="4876392"/>
            <a:ext cx="1057490" cy="954209"/>
            <a:chOff x="2042132" y="4453698"/>
            <a:chExt cx="1057490" cy="954209"/>
          </a:xfrm>
        </p:grpSpPr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6497D514-C434-4B20-A1B4-6978AF3F3E37}"/>
                </a:ext>
              </a:extLst>
            </p:cNvPr>
            <p:cNvSpPr/>
            <p:nvPr/>
          </p:nvSpPr>
          <p:spPr>
            <a:xfrm rot="18900000">
              <a:off x="2184297" y="4544223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62" name="矢印: 右カーブ 61">
              <a:extLst>
                <a:ext uri="{FF2B5EF4-FFF2-40B4-BE49-F238E27FC236}">
                  <a16:creationId xmlns:a16="http://schemas.microsoft.com/office/drawing/2014/main" id="{F0D6DCEB-8F46-476C-85AE-DDA38CE1F407}"/>
                </a:ext>
              </a:extLst>
            </p:cNvPr>
            <p:cNvSpPr/>
            <p:nvPr/>
          </p:nvSpPr>
          <p:spPr>
            <a:xfrm rot="18900000">
              <a:off x="2042132" y="4955469"/>
              <a:ext cx="609600" cy="452438"/>
            </a:xfrm>
            <a:prstGeom prst="curvedRightArrow">
              <a:avLst>
                <a:gd name="adj1" fmla="val 11404"/>
                <a:gd name="adj2" fmla="val 28285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矢印: 右カーブ 62">
              <a:extLst>
                <a:ext uri="{FF2B5EF4-FFF2-40B4-BE49-F238E27FC236}">
                  <a16:creationId xmlns:a16="http://schemas.microsoft.com/office/drawing/2014/main" id="{B87A8359-6504-4086-886D-AA9C96B381C8}"/>
                </a:ext>
              </a:extLst>
            </p:cNvPr>
            <p:cNvSpPr/>
            <p:nvPr/>
          </p:nvSpPr>
          <p:spPr>
            <a:xfrm rot="8100000">
              <a:off x="2490022" y="4453698"/>
              <a:ext cx="609600" cy="452438"/>
            </a:xfrm>
            <a:prstGeom prst="curvedRightArrow">
              <a:avLst>
                <a:gd name="adj1" fmla="val 9959"/>
                <a:gd name="adj2" fmla="val 36117"/>
                <a:gd name="adj3" fmla="val 4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537CE77-28DC-4F5F-830F-DEB48272CAFA}"/>
                </a:ext>
              </a:extLst>
            </p:cNvPr>
            <p:cNvSpPr/>
            <p:nvPr/>
          </p:nvSpPr>
          <p:spPr>
            <a:xfrm rot="18900000">
              <a:off x="2042859" y="4602810"/>
              <a:ext cx="800100" cy="400050"/>
            </a:xfrm>
            <a:custGeom>
              <a:avLst/>
              <a:gdLst>
                <a:gd name="connsiteX0" fmla="*/ 400050 w 800100"/>
                <a:gd name="connsiteY0" fmla="*/ 0 h 413387"/>
                <a:gd name="connsiteX1" fmla="*/ 800100 w 800100"/>
                <a:gd name="connsiteY1" fmla="*/ 400050 h 413387"/>
                <a:gd name="connsiteX2" fmla="*/ 798756 w 800100"/>
                <a:gd name="connsiteY2" fmla="*/ 413387 h 413387"/>
                <a:gd name="connsiteX3" fmla="*/ 624165 w 800100"/>
                <a:gd name="connsiteY3" fmla="*/ 393891 h 413387"/>
                <a:gd name="connsiteX4" fmla="*/ 400050 w 800100"/>
                <a:gd name="connsiteY4" fmla="*/ 385763 h 413387"/>
                <a:gd name="connsiteX5" fmla="*/ 175935 w 800100"/>
                <a:gd name="connsiteY5" fmla="*/ 393891 h 413387"/>
                <a:gd name="connsiteX6" fmla="*/ 1345 w 800100"/>
                <a:gd name="connsiteY6" fmla="*/ 413387 h 413387"/>
                <a:gd name="connsiteX7" fmla="*/ 0 w 800100"/>
                <a:gd name="connsiteY7" fmla="*/ 400050 h 413387"/>
                <a:gd name="connsiteX8" fmla="*/ 400050 w 800100"/>
                <a:gd name="connsiteY8" fmla="*/ 0 h 413387"/>
                <a:gd name="connsiteX0" fmla="*/ 400050 w 800100"/>
                <a:gd name="connsiteY0" fmla="*/ 385763 h 477203"/>
                <a:gd name="connsiteX1" fmla="*/ 175935 w 800100"/>
                <a:gd name="connsiteY1" fmla="*/ 393891 h 477203"/>
                <a:gd name="connsiteX2" fmla="*/ 1345 w 800100"/>
                <a:gd name="connsiteY2" fmla="*/ 413387 h 477203"/>
                <a:gd name="connsiteX3" fmla="*/ 0 w 800100"/>
                <a:gd name="connsiteY3" fmla="*/ 400050 h 477203"/>
                <a:gd name="connsiteX4" fmla="*/ 400050 w 800100"/>
                <a:gd name="connsiteY4" fmla="*/ 0 h 477203"/>
                <a:gd name="connsiteX5" fmla="*/ 800100 w 800100"/>
                <a:gd name="connsiteY5" fmla="*/ 400050 h 477203"/>
                <a:gd name="connsiteX6" fmla="*/ 798756 w 800100"/>
                <a:gd name="connsiteY6" fmla="*/ 413387 h 477203"/>
                <a:gd name="connsiteX7" fmla="*/ 624165 w 800100"/>
                <a:gd name="connsiteY7" fmla="*/ 393891 h 477203"/>
                <a:gd name="connsiteX8" fmla="*/ 491490 w 800100"/>
                <a:gd name="connsiteY8" fmla="*/ 477203 h 477203"/>
                <a:gd name="connsiteX0" fmla="*/ 175935 w 800100"/>
                <a:gd name="connsiteY0" fmla="*/ 393891 h 477203"/>
                <a:gd name="connsiteX1" fmla="*/ 1345 w 800100"/>
                <a:gd name="connsiteY1" fmla="*/ 413387 h 477203"/>
                <a:gd name="connsiteX2" fmla="*/ 0 w 800100"/>
                <a:gd name="connsiteY2" fmla="*/ 400050 h 477203"/>
                <a:gd name="connsiteX3" fmla="*/ 400050 w 800100"/>
                <a:gd name="connsiteY3" fmla="*/ 0 h 477203"/>
                <a:gd name="connsiteX4" fmla="*/ 800100 w 800100"/>
                <a:gd name="connsiteY4" fmla="*/ 400050 h 477203"/>
                <a:gd name="connsiteX5" fmla="*/ 798756 w 800100"/>
                <a:gd name="connsiteY5" fmla="*/ 413387 h 477203"/>
                <a:gd name="connsiteX6" fmla="*/ 624165 w 800100"/>
                <a:gd name="connsiteY6" fmla="*/ 393891 h 477203"/>
                <a:gd name="connsiteX7" fmla="*/ 491490 w 800100"/>
                <a:gd name="connsiteY7" fmla="*/ 477203 h 477203"/>
                <a:gd name="connsiteX0" fmla="*/ 1345 w 800100"/>
                <a:gd name="connsiteY0" fmla="*/ 413387 h 477203"/>
                <a:gd name="connsiteX1" fmla="*/ 0 w 800100"/>
                <a:gd name="connsiteY1" fmla="*/ 400050 h 477203"/>
                <a:gd name="connsiteX2" fmla="*/ 400050 w 800100"/>
                <a:gd name="connsiteY2" fmla="*/ 0 h 477203"/>
                <a:gd name="connsiteX3" fmla="*/ 800100 w 800100"/>
                <a:gd name="connsiteY3" fmla="*/ 400050 h 477203"/>
                <a:gd name="connsiteX4" fmla="*/ 798756 w 800100"/>
                <a:gd name="connsiteY4" fmla="*/ 413387 h 477203"/>
                <a:gd name="connsiteX5" fmla="*/ 624165 w 800100"/>
                <a:gd name="connsiteY5" fmla="*/ 393891 h 477203"/>
                <a:gd name="connsiteX6" fmla="*/ 491490 w 800100"/>
                <a:gd name="connsiteY6" fmla="*/ 477203 h 477203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5" fmla="*/ 624165 w 800100"/>
                <a:gd name="connsiteY5" fmla="*/ 393891 h 413387"/>
                <a:gd name="connsiteX0" fmla="*/ 1345 w 800100"/>
                <a:gd name="connsiteY0" fmla="*/ 413387 h 413387"/>
                <a:gd name="connsiteX1" fmla="*/ 0 w 800100"/>
                <a:gd name="connsiteY1" fmla="*/ 400050 h 413387"/>
                <a:gd name="connsiteX2" fmla="*/ 400050 w 800100"/>
                <a:gd name="connsiteY2" fmla="*/ 0 h 413387"/>
                <a:gd name="connsiteX3" fmla="*/ 800100 w 800100"/>
                <a:gd name="connsiteY3" fmla="*/ 400050 h 413387"/>
                <a:gd name="connsiteX4" fmla="*/ 798756 w 800100"/>
                <a:gd name="connsiteY4" fmla="*/ 413387 h 413387"/>
                <a:gd name="connsiteX0" fmla="*/ 0 w 800100"/>
                <a:gd name="connsiteY0" fmla="*/ 400050 h 413387"/>
                <a:gd name="connsiteX1" fmla="*/ 400050 w 800100"/>
                <a:gd name="connsiteY1" fmla="*/ 0 h 413387"/>
                <a:gd name="connsiteX2" fmla="*/ 800100 w 800100"/>
                <a:gd name="connsiteY2" fmla="*/ 400050 h 413387"/>
                <a:gd name="connsiteX3" fmla="*/ 798756 w 800100"/>
                <a:gd name="connsiteY3" fmla="*/ 413387 h 413387"/>
                <a:gd name="connsiteX0" fmla="*/ 0 w 800100"/>
                <a:gd name="connsiteY0" fmla="*/ 400050 h 400050"/>
                <a:gd name="connsiteX1" fmla="*/ 400050 w 800100"/>
                <a:gd name="connsiteY1" fmla="*/ 0 h 400050"/>
                <a:gd name="connsiteX2" fmla="*/ 800100 w 800100"/>
                <a:gd name="connsiteY2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400050">
                  <a:moveTo>
                    <a:pt x="0" y="400050"/>
                  </a:moveTo>
                  <a:cubicBezTo>
                    <a:pt x="0" y="179108"/>
                    <a:pt x="179108" y="0"/>
                    <a:pt x="400050" y="0"/>
                  </a:cubicBezTo>
                  <a:cubicBezTo>
                    <a:pt x="620992" y="0"/>
                    <a:pt x="800100" y="179108"/>
                    <a:pt x="800100" y="400050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63B984F-FB3C-450B-BE2D-91FA589C7530}"/>
              </a:ext>
            </a:extLst>
          </p:cNvPr>
          <p:cNvGrpSpPr/>
          <p:nvPr/>
        </p:nvGrpSpPr>
        <p:grpSpPr>
          <a:xfrm>
            <a:off x="3751323" y="3815926"/>
            <a:ext cx="1300163" cy="1300163"/>
            <a:chOff x="3690939" y="3549968"/>
            <a:chExt cx="1300163" cy="1300163"/>
          </a:xfrm>
        </p:grpSpPr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C1322AD9-F6C4-4215-9BC5-ECD0E93BB30C}"/>
                </a:ext>
              </a:extLst>
            </p:cNvPr>
            <p:cNvSpPr/>
            <p:nvPr/>
          </p:nvSpPr>
          <p:spPr>
            <a:xfrm>
              <a:off x="3945732" y="3799999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66" name="矢印: 環状 65">
              <a:extLst>
                <a:ext uri="{FF2B5EF4-FFF2-40B4-BE49-F238E27FC236}">
                  <a16:creationId xmlns:a16="http://schemas.microsoft.com/office/drawing/2014/main" id="{17F8A9EE-E1B3-4561-9B11-816EFC67B80E}"/>
                </a:ext>
              </a:extLst>
            </p:cNvPr>
            <p:cNvSpPr/>
            <p:nvPr/>
          </p:nvSpPr>
          <p:spPr>
            <a:xfrm>
              <a:off x="3690939" y="3549968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矢印: 環状 67">
              <a:extLst>
                <a:ext uri="{FF2B5EF4-FFF2-40B4-BE49-F238E27FC236}">
                  <a16:creationId xmlns:a16="http://schemas.microsoft.com/office/drawing/2014/main" id="{D038CC50-4CA8-46C8-885B-5CEB87AFC019}"/>
                </a:ext>
              </a:extLst>
            </p:cNvPr>
            <p:cNvSpPr/>
            <p:nvPr/>
          </p:nvSpPr>
          <p:spPr>
            <a:xfrm rot="7200000">
              <a:off x="3690939" y="3549968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矢印: 環状 68">
              <a:extLst>
                <a:ext uri="{FF2B5EF4-FFF2-40B4-BE49-F238E27FC236}">
                  <a16:creationId xmlns:a16="http://schemas.microsoft.com/office/drawing/2014/main" id="{4F180ACE-60A4-46A5-9186-4B48C7120097}"/>
                </a:ext>
              </a:extLst>
            </p:cNvPr>
            <p:cNvSpPr/>
            <p:nvPr/>
          </p:nvSpPr>
          <p:spPr>
            <a:xfrm rot="14400000">
              <a:off x="3690940" y="3549969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47B03E15-4A1C-4D02-9923-BF8FF4F90B85}"/>
              </a:ext>
            </a:extLst>
          </p:cNvPr>
          <p:cNvGrpSpPr/>
          <p:nvPr/>
        </p:nvGrpSpPr>
        <p:grpSpPr>
          <a:xfrm flipH="1">
            <a:off x="5129273" y="3815926"/>
            <a:ext cx="1300163" cy="1300163"/>
            <a:chOff x="3690939" y="3549968"/>
            <a:chExt cx="1300163" cy="1300163"/>
          </a:xfrm>
        </p:grpSpPr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F86BD182-8C13-4C8E-808A-938A535160D9}"/>
                </a:ext>
              </a:extLst>
            </p:cNvPr>
            <p:cNvSpPr/>
            <p:nvPr/>
          </p:nvSpPr>
          <p:spPr>
            <a:xfrm>
              <a:off x="3945732" y="3799999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73" name="矢印: 環状 72">
              <a:extLst>
                <a:ext uri="{FF2B5EF4-FFF2-40B4-BE49-F238E27FC236}">
                  <a16:creationId xmlns:a16="http://schemas.microsoft.com/office/drawing/2014/main" id="{779B06F6-2E8D-4CD3-BF08-D1880299B28E}"/>
                </a:ext>
              </a:extLst>
            </p:cNvPr>
            <p:cNvSpPr/>
            <p:nvPr/>
          </p:nvSpPr>
          <p:spPr>
            <a:xfrm>
              <a:off x="3690939" y="3549968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矢印: 環状 73">
              <a:extLst>
                <a:ext uri="{FF2B5EF4-FFF2-40B4-BE49-F238E27FC236}">
                  <a16:creationId xmlns:a16="http://schemas.microsoft.com/office/drawing/2014/main" id="{CF2AEF4B-FBB8-443A-9617-65D570485B09}"/>
                </a:ext>
              </a:extLst>
            </p:cNvPr>
            <p:cNvSpPr/>
            <p:nvPr/>
          </p:nvSpPr>
          <p:spPr>
            <a:xfrm rot="7200000">
              <a:off x="3690939" y="3549968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矢印: 環状 74">
              <a:extLst>
                <a:ext uri="{FF2B5EF4-FFF2-40B4-BE49-F238E27FC236}">
                  <a16:creationId xmlns:a16="http://schemas.microsoft.com/office/drawing/2014/main" id="{5E2A0592-084A-4391-B5FA-659620BA1102}"/>
                </a:ext>
              </a:extLst>
            </p:cNvPr>
            <p:cNvSpPr/>
            <p:nvPr/>
          </p:nvSpPr>
          <p:spPr>
            <a:xfrm rot="14400000">
              <a:off x="3690940" y="3549969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A182B1DA-DD59-4DE8-BA40-F94371C5328F}"/>
              </a:ext>
            </a:extLst>
          </p:cNvPr>
          <p:cNvGrpSpPr/>
          <p:nvPr/>
        </p:nvGrpSpPr>
        <p:grpSpPr>
          <a:xfrm>
            <a:off x="6805883" y="1138687"/>
            <a:ext cx="1049276" cy="1049276"/>
            <a:chOff x="6870087" y="840581"/>
            <a:chExt cx="800100" cy="800100"/>
          </a:xfrm>
        </p:grpSpPr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7E0984E1-E1C8-4A63-9448-70F9F78AB7B1}"/>
                </a:ext>
              </a:extLst>
            </p:cNvPr>
            <p:cNvSpPr/>
            <p:nvPr/>
          </p:nvSpPr>
          <p:spPr>
            <a:xfrm>
              <a:off x="6870087" y="840581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82" name="矢印: 環状 81">
              <a:extLst>
                <a:ext uri="{FF2B5EF4-FFF2-40B4-BE49-F238E27FC236}">
                  <a16:creationId xmlns:a16="http://schemas.microsoft.com/office/drawing/2014/main" id="{D535E246-6EB1-4841-B590-AB5D8EA8D6F3}"/>
                </a:ext>
              </a:extLst>
            </p:cNvPr>
            <p:cNvSpPr/>
            <p:nvPr/>
          </p:nvSpPr>
          <p:spPr>
            <a:xfrm>
              <a:off x="6927011" y="902267"/>
              <a:ext cx="676728" cy="676728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1143991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6A87F1B6-F672-42BB-A715-6A3659D916F3}"/>
              </a:ext>
            </a:extLst>
          </p:cNvPr>
          <p:cNvGrpSpPr/>
          <p:nvPr/>
        </p:nvGrpSpPr>
        <p:grpSpPr>
          <a:xfrm>
            <a:off x="8101283" y="1138687"/>
            <a:ext cx="1049276" cy="1049276"/>
            <a:chOff x="8165487" y="840581"/>
            <a:chExt cx="800100" cy="800100"/>
          </a:xfrm>
        </p:grpSpPr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C760B599-A3A0-4E94-AC22-6A64A8A3AFA8}"/>
                </a:ext>
              </a:extLst>
            </p:cNvPr>
            <p:cNvSpPr/>
            <p:nvPr/>
          </p:nvSpPr>
          <p:spPr>
            <a:xfrm>
              <a:off x="8165487" y="840581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85" name="矢印: 環状 84">
              <a:extLst>
                <a:ext uri="{FF2B5EF4-FFF2-40B4-BE49-F238E27FC236}">
                  <a16:creationId xmlns:a16="http://schemas.microsoft.com/office/drawing/2014/main" id="{450E2580-E66C-459C-8054-ADE8CDFD7017}"/>
                </a:ext>
              </a:extLst>
            </p:cNvPr>
            <p:cNvSpPr/>
            <p:nvPr/>
          </p:nvSpPr>
          <p:spPr>
            <a:xfrm flipH="1">
              <a:off x="8227173" y="902267"/>
              <a:ext cx="676728" cy="676728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1143991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7" name="楕円 86">
            <a:extLst>
              <a:ext uri="{FF2B5EF4-FFF2-40B4-BE49-F238E27FC236}">
                <a16:creationId xmlns:a16="http://schemas.microsoft.com/office/drawing/2014/main" id="{6645E0D1-593E-4901-AD19-2B247F684243}"/>
              </a:ext>
            </a:extLst>
          </p:cNvPr>
          <p:cNvSpPr/>
          <p:nvPr/>
        </p:nvSpPr>
        <p:spPr>
          <a:xfrm>
            <a:off x="6805883" y="2515050"/>
            <a:ext cx="1049276" cy="1049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/>
                </a:solidFill>
              </a:ln>
            </a:endParaRPr>
          </a:p>
        </p:txBody>
      </p: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AD8CCB0-1ECE-4DEB-B982-75DB1E0A5720}"/>
              </a:ext>
            </a:extLst>
          </p:cNvPr>
          <p:cNvGrpSpPr/>
          <p:nvPr/>
        </p:nvGrpSpPr>
        <p:grpSpPr>
          <a:xfrm>
            <a:off x="6882018" y="2595947"/>
            <a:ext cx="887482" cy="887482"/>
            <a:chOff x="6615294" y="1966913"/>
            <a:chExt cx="1300162" cy="1300162"/>
          </a:xfrm>
        </p:grpSpPr>
        <p:sp>
          <p:nvSpPr>
            <p:cNvPr id="88" name="矢印: 環状 87">
              <a:extLst>
                <a:ext uri="{FF2B5EF4-FFF2-40B4-BE49-F238E27FC236}">
                  <a16:creationId xmlns:a16="http://schemas.microsoft.com/office/drawing/2014/main" id="{35FE4BD4-EA42-43E3-BEF1-6A14EA609C31}"/>
                </a:ext>
              </a:extLst>
            </p:cNvPr>
            <p:cNvSpPr/>
            <p:nvPr/>
          </p:nvSpPr>
          <p:spPr>
            <a:xfrm>
              <a:off x="6615294" y="196691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21244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矢印: 環状 88">
              <a:extLst>
                <a:ext uri="{FF2B5EF4-FFF2-40B4-BE49-F238E27FC236}">
                  <a16:creationId xmlns:a16="http://schemas.microsoft.com/office/drawing/2014/main" id="{3FE40EA7-856A-4237-9CA6-5A375910CC1F}"/>
                </a:ext>
              </a:extLst>
            </p:cNvPr>
            <p:cNvSpPr/>
            <p:nvPr/>
          </p:nvSpPr>
          <p:spPr>
            <a:xfrm rot="10800000">
              <a:off x="6615294" y="196691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22445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1" name="楕円 90">
            <a:extLst>
              <a:ext uri="{FF2B5EF4-FFF2-40B4-BE49-F238E27FC236}">
                <a16:creationId xmlns:a16="http://schemas.microsoft.com/office/drawing/2014/main" id="{635861AD-1B15-4188-A890-B58C67F018ED}"/>
              </a:ext>
            </a:extLst>
          </p:cNvPr>
          <p:cNvSpPr/>
          <p:nvPr/>
        </p:nvSpPr>
        <p:spPr>
          <a:xfrm flipH="1">
            <a:off x="8183833" y="2515050"/>
            <a:ext cx="1049276" cy="1049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/>
                </a:solidFill>
              </a:ln>
            </a:endParaRP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C4896F4E-BA1C-4CC2-9B90-8C1DC965FABB}"/>
              </a:ext>
            </a:extLst>
          </p:cNvPr>
          <p:cNvGrpSpPr/>
          <p:nvPr/>
        </p:nvGrpSpPr>
        <p:grpSpPr>
          <a:xfrm>
            <a:off x="8259968" y="2595947"/>
            <a:ext cx="887482" cy="887482"/>
            <a:chOff x="7993244" y="1966913"/>
            <a:chExt cx="1300162" cy="1300162"/>
          </a:xfrm>
        </p:grpSpPr>
        <p:sp>
          <p:nvSpPr>
            <p:cNvPr id="92" name="矢印: 環状 91">
              <a:extLst>
                <a:ext uri="{FF2B5EF4-FFF2-40B4-BE49-F238E27FC236}">
                  <a16:creationId xmlns:a16="http://schemas.microsoft.com/office/drawing/2014/main" id="{36F05F98-409C-4751-8FE0-889364EE9ABF}"/>
                </a:ext>
              </a:extLst>
            </p:cNvPr>
            <p:cNvSpPr/>
            <p:nvPr/>
          </p:nvSpPr>
          <p:spPr>
            <a:xfrm flipH="1">
              <a:off x="7993244" y="196691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21244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矢印: 環状 92">
              <a:extLst>
                <a:ext uri="{FF2B5EF4-FFF2-40B4-BE49-F238E27FC236}">
                  <a16:creationId xmlns:a16="http://schemas.microsoft.com/office/drawing/2014/main" id="{011CABAA-96A7-41FB-BD5B-E8B2504DAD66}"/>
                </a:ext>
              </a:extLst>
            </p:cNvPr>
            <p:cNvSpPr/>
            <p:nvPr/>
          </p:nvSpPr>
          <p:spPr>
            <a:xfrm rot="10800000" flipH="1">
              <a:off x="7993244" y="196691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224452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5" name="楕円 94">
            <a:extLst>
              <a:ext uri="{FF2B5EF4-FFF2-40B4-BE49-F238E27FC236}">
                <a16:creationId xmlns:a16="http://schemas.microsoft.com/office/drawing/2014/main" id="{E0FE5B43-3092-4E29-B01A-CF7DAAEBAA1C}"/>
              </a:ext>
            </a:extLst>
          </p:cNvPr>
          <p:cNvSpPr/>
          <p:nvPr/>
        </p:nvSpPr>
        <p:spPr>
          <a:xfrm>
            <a:off x="6805883" y="3941369"/>
            <a:ext cx="1049276" cy="1049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/>
                </a:solidFill>
              </a:ln>
            </a:endParaRP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C0A19AB1-89B1-4244-B841-7C885AB65EC0}"/>
              </a:ext>
            </a:extLst>
          </p:cNvPr>
          <p:cNvGrpSpPr/>
          <p:nvPr/>
        </p:nvGrpSpPr>
        <p:grpSpPr>
          <a:xfrm>
            <a:off x="6882019" y="4022267"/>
            <a:ext cx="887482" cy="887482"/>
            <a:chOff x="6615294" y="3393232"/>
            <a:chExt cx="1300163" cy="1300163"/>
          </a:xfrm>
        </p:grpSpPr>
        <p:sp>
          <p:nvSpPr>
            <p:cNvPr id="96" name="矢印: 環状 95">
              <a:extLst>
                <a:ext uri="{FF2B5EF4-FFF2-40B4-BE49-F238E27FC236}">
                  <a16:creationId xmlns:a16="http://schemas.microsoft.com/office/drawing/2014/main" id="{01610ABF-46BF-40C6-9174-336E55C31643}"/>
                </a:ext>
              </a:extLst>
            </p:cNvPr>
            <p:cNvSpPr/>
            <p:nvPr/>
          </p:nvSpPr>
          <p:spPr>
            <a:xfrm>
              <a:off x="6615294" y="3393232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矢印: 環状 96">
              <a:extLst>
                <a:ext uri="{FF2B5EF4-FFF2-40B4-BE49-F238E27FC236}">
                  <a16:creationId xmlns:a16="http://schemas.microsoft.com/office/drawing/2014/main" id="{D5C45B0D-685E-47F4-AC00-E632A0E653C5}"/>
                </a:ext>
              </a:extLst>
            </p:cNvPr>
            <p:cNvSpPr/>
            <p:nvPr/>
          </p:nvSpPr>
          <p:spPr>
            <a:xfrm rot="7200000">
              <a:off x="6615294" y="3393232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矢印: 環状 97">
              <a:extLst>
                <a:ext uri="{FF2B5EF4-FFF2-40B4-BE49-F238E27FC236}">
                  <a16:creationId xmlns:a16="http://schemas.microsoft.com/office/drawing/2014/main" id="{1291EA36-23F4-49D8-B170-D4FC8C42F00F}"/>
                </a:ext>
              </a:extLst>
            </p:cNvPr>
            <p:cNvSpPr/>
            <p:nvPr/>
          </p:nvSpPr>
          <p:spPr>
            <a:xfrm rot="14400000">
              <a:off x="6615295" y="339323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0" name="楕円 99">
            <a:extLst>
              <a:ext uri="{FF2B5EF4-FFF2-40B4-BE49-F238E27FC236}">
                <a16:creationId xmlns:a16="http://schemas.microsoft.com/office/drawing/2014/main" id="{4B66CF99-8567-41D1-8C8C-1B1C0757507A}"/>
              </a:ext>
            </a:extLst>
          </p:cNvPr>
          <p:cNvSpPr/>
          <p:nvPr/>
        </p:nvSpPr>
        <p:spPr>
          <a:xfrm flipH="1">
            <a:off x="8174310" y="3941369"/>
            <a:ext cx="1049276" cy="1049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/>
                </a:solidFill>
              </a:ln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227D7F6F-7CE1-4800-A81F-75E1FC449B43}"/>
              </a:ext>
            </a:extLst>
          </p:cNvPr>
          <p:cNvGrpSpPr/>
          <p:nvPr/>
        </p:nvGrpSpPr>
        <p:grpSpPr>
          <a:xfrm>
            <a:off x="8259969" y="4022267"/>
            <a:ext cx="887482" cy="887482"/>
            <a:chOff x="7993244" y="3393232"/>
            <a:chExt cx="1300163" cy="1300163"/>
          </a:xfrm>
        </p:grpSpPr>
        <p:sp>
          <p:nvSpPr>
            <p:cNvPr id="101" name="矢印: 環状 100">
              <a:extLst>
                <a:ext uri="{FF2B5EF4-FFF2-40B4-BE49-F238E27FC236}">
                  <a16:creationId xmlns:a16="http://schemas.microsoft.com/office/drawing/2014/main" id="{BC8F0129-A955-4518-995B-02AA844D0A8C}"/>
                </a:ext>
              </a:extLst>
            </p:cNvPr>
            <p:cNvSpPr/>
            <p:nvPr/>
          </p:nvSpPr>
          <p:spPr>
            <a:xfrm flipH="1">
              <a:off x="7993245" y="3393232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矢印: 環状 101">
              <a:extLst>
                <a:ext uri="{FF2B5EF4-FFF2-40B4-BE49-F238E27FC236}">
                  <a16:creationId xmlns:a16="http://schemas.microsoft.com/office/drawing/2014/main" id="{7779C45C-ED31-4F2F-88F7-595717E7B857}"/>
                </a:ext>
              </a:extLst>
            </p:cNvPr>
            <p:cNvSpPr/>
            <p:nvPr/>
          </p:nvSpPr>
          <p:spPr>
            <a:xfrm rot="14400000" flipH="1">
              <a:off x="7993245" y="3393232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3" name="矢印: 環状 102">
              <a:extLst>
                <a:ext uri="{FF2B5EF4-FFF2-40B4-BE49-F238E27FC236}">
                  <a16:creationId xmlns:a16="http://schemas.microsoft.com/office/drawing/2014/main" id="{F944ABDE-6789-4893-8449-B45BA2BE2702}"/>
                </a:ext>
              </a:extLst>
            </p:cNvPr>
            <p:cNvSpPr/>
            <p:nvPr/>
          </p:nvSpPr>
          <p:spPr>
            <a:xfrm rot="7200000" flipH="1">
              <a:off x="7993244" y="3393233"/>
              <a:ext cx="1300162" cy="1300162"/>
            </a:xfrm>
            <a:prstGeom prst="circularArrow">
              <a:avLst>
                <a:gd name="adj1" fmla="val 3116"/>
                <a:gd name="adj2" fmla="val 1142319"/>
                <a:gd name="adj3" fmla="val 9577137"/>
                <a:gd name="adj4" fmla="val 3592645"/>
                <a:gd name="adj5" fmla="val 616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8BF0C2C8-F0DB-4F80-9909-2588D7BE3606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球、ボールの回転や方向を示すイラスト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516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887821E-24B4-430D-956B-2A8EDFDD7C24}"/>
              </a:ext>
            </a:extLst>
          </p:cNvPr>
          <p:cNvGrpSpPr/>
          <p:nvPr/>
        </p:nvGrpSpPr>
        <p:grpSpPr>
          <a:xfrm>
            <a:off x="698481" y="726369"/>
            <a:ext cx="1022385" cy="800100"/>
            <a:chOff x="743314" y="5712937"/>
            <a:chExt cx="1022385" cy="800100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857A62C-1C28-4627-B3D1-365F3866A1A9}"/>
                </a:ext>
              </a:extLst>
            </p:cNvPr>
            <p:cNvSpPr/>
            <p:nvPr/>
          </p:nvSpPr>
          <p:spPr>
            <a:xfrm>
              <a:off x="832229" y="5712937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8251AFB-BB3A-40E7-A164-3AF7A5AFB642}"/>
                </a:ext>
              </a:extLst>
            </p:cNvPr>
            <p:cNvSpPr/>
            <p:nvPr/>
          </p:nvSpPr>
          <p:spPr>
            <a:xfrm rot="5400000">
              <a:off x="1099724" y="5617927"/>
              <a:ext cx="309566" cy="1022385"/>
            </a:xfrm>
            <a:custGeom>
              <a:avLst/>
              <a:gdLst>
                <a:gd name="connsiteX0" fmla="*/ 0 w 309566"/>
                <a:gd name="connsiteY0" fmla="*/ 95073 h 1022385"/>
                <a:gd name="connsiteX1" fmla="*/ 154783 w 309566"/>
                <a:gd name="connsiteY1" fmla="*/ 0 h 1022385"/>
                <a:gd name="connsiteX2" fmla="*/ 309566 w 309566"/>
                <a:gd name="connsiteY2" fmla="*/ 95073 h 1022385"/>
                <a:gd name="connsiteX3" fmla="*/ 200442 w 309566"/>
                <a:gd name="connsiteY3" fmla="*/ 95073 h 1022385"/>
                <a:gd name="connsiteX4" fmla="*/ 209313 w 309566"/>
                <a:gd name="connsiteY4" fmla="*/ 128055 h 1022385"/>
                <a:gd name="connsiteX5" fmla="*/ 240510 w 309566"/>
                <a:gd name="connsiteY5" fmla="*/ 533421 h 1022385"/>
                <a:gd name="connsiteX6" fmla="*/ 188152 w 309566"/>
                <a:gd name="connsiteY6" fmla="*/ 1017462 h 1022385"/>
                <a:gd name="connsiteX7" fmla="*/ 187581 w 309566"/>
                <a:gd name="connsiteY7" fmla="*/ 1018547 h 1022385"/>
                <a:gd name="connsiteX8" fmla="*/ 154783 w 309566"/>
                <a:gd name="connsiteY8" fmla="*/ 1022385 h 1022385"/>
                <a:gd name="connsiteX9" fmla="*/ 121985 w 309566"/>
                <a:gd name="connsiteY9" fmla="*/ 1018547 h 1022385"/>
                <a:gd name="connsiteX10" fmla="*/ 121414 w 309566"/>
                <a:gd name="connsiteY10" fmla="*/ 1017462 h 1022385"/>
                <a:gd name="connsiteX11" fmla="*/ 69056 w 309566"/>
                <a:gd name="connsiteY11" fmla="*/ 533421 h 1022385"/>
                <a:gd name="connsiteX12" fmla="*/ 100253 w 309566"/>
                <a:gd name="connsiteY12" fmla="*/ 128055 h 1022385"/>
                <a:gd name="connsiteX13" fmla="*/ 109124 w 309566"/>
                <a:gd name="connsiteY13" fmla="*/ 95073 h 102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566" h="1022385">
                  <a:moveTo>
                    <a:pt x="0" y="95073"/>
                  </a:moveTo>
                  <a:lnTo>
                    <a:pt x="154783" y="0"/>
                  </a:lnTo>
                  <a:lnTo>
                    <a:pt x="309566" y="95073"/>
                  </a:lnTo>
                  <a:lnTo>
                    <a:pt x="200442" y="95073"/>
                  </a:lnTo>
                  <a:lnTo>
                    <a:pt x="209313" y="128055"/>
                  </a:lnTo>
                  <a:cubicBezTo>
                    <a:pt x="228366" y="224407"/>
                    <a:pt x="240510" y="370223"/>
                    <a:pt x="240510" y="533421"/>
                  </a:cubicBezTo>
                  <a:cubicBezTo>
                    <a:pt x="240510" y="751017"/>
                    <a:pt x="218920" y="937713"/>
                    <a:pt x="188152" y="1017462"/>
                  </a:cubicBezTo>
                  <a:lnTo>
                    <a:pt x="187581" y="1018547"/>
                  </a:lnTo>
                  <a:lnTo>
                    <a:pt x="154783" y="1022385"/>
                  </a:lnTo>
                  <a:lnTo>
                    <a:pt x="121985" y="1018547"/>
                  </a:lnTo>
                  <a:lnTo>
                    <a:pt x="121414" y="1017462"/>
                  </a:lnTo>
                  <a:cubicBezTo>
                    <a:pt x="90645" y="937713"/>
                    <a:pt x="69056" y="751017"/>
                    <a:pt x="69056" y="533421"/>
                  </a:cubicBezTo>
                  <a:cubicBezTo>
                    <a:pt x="69056" y="370223"/>
                    <a:pt x="81200" y="224407"/>
                    <a:pt x="100253" y="128055"/>
                  </a:cubicBezTo>
                  <a:lnTo>
                    <a:pt x="109124" y="95073"/>
                  </a:lnTo>
                  <a:close/>
                </a:path>
              </a:pathLst>
            </a:custGeom>
            <a:gradFill flip="none" rotWithShape="1">
              <a:gsLst>
                <a:gs pos="69900">
                  <a:srgbClr val="FF0000"/>
                </a:gs>
                <a:gs pos="50000">
                  <a:srgbClr val="FFC000"/>
                </a:gs>
                <a:gs pos="30000">
                  <a:srgbClr val="FF0000"/>
                </a:gs>
                <a:gs pos="100000">
                  <a:srgbClr val="C00000"/>
                </a:gs>
                <a:gs pos="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721DA1B-5154-4B29-914A-DE379538293C}"/>
              </a:ext>
            </a:extLst>
          </p:cNvPr>
          <p:cNvGrpSpPr/>
          <p:nvPr/>
        </p:nvGrpSpPr>
        <p:grpSpPr>
          <a:xfrm>
            <a:off x="1931970" y="726369"/>
            <a:ext cx="1022385" cy="800100"/>
            <a:chOff x="1976803" y="5712937"/>
            <a:chExt cx="1022385" cy="800100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B1216E10-AF8E-49DD-812E-234C26DD1AA3}"/>
                </a:ext>
              </a:extLst>
            </p:cNvPr>
            <p:cNvSpPr/>
            <p:nvPr/>
          </p:nvSpPr>
          <p:spPr>
            <a:xfrm>
              <a:off x="2127629" y="5712937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5588EB7-96BF-4456-BDF0-8959CFDBFDB8}"/>
                </a:ext>
              </a:extLst>
            </p:cNvPr>
            <p:cNvSpPr/>
            <p:nvPr/>
          </p:nvSpPr>
          <p:spPr>
            <a:xfrm rot="16200000">
              <a:off x="2333213" y="5617928"/>
              <a:ext cx="309566" cy="1022385"/>
            </a:xfrm>
            <a:custGeom>
              <a:avLst/>
              <a:gdLst>
                <a:gd name="connsiteX0" fmla="*/ 0 w 309566"/>
                <a:gd name="connsiteY0" fmla="*/ 95073 h 1022385"/>
                <a:gd name="connsiteX1" fmla="*/ 154783 w 309566"/>
                <a:gd name="connsiteY1" fmla="*/ 0 h 1022385"/>
                <a:gd name="connsiteX2" fmla="*/ 309566 w 309566"/>
                <a:gd name="connsiteY2" fmla="*/ 95073 h 1022385"/>
                <a:gd name="connsiteX3" fmla="*/ 200442 w 309566"/>
                <a:gd name="connsiteY3" fmla="*/ 95073 h 1022385"/>
                <a:gd name="connsiteX4" fmla="*/ 209313 w 309566"/>
                <a:gd name="connsiteY4" fmla="*/ 128055 h 1022385"/>
                <a:gd name="connsiteX5" fmla="*/ 240510 w 309566"/>
                <a:gd name="connsiteY5" fmla="*/ 533421 h 1022385"/>
                <a:gd name="connsiteX6" fmla="*/ 188152 w 309566"/>
                <a:gd name="connsiteY6" fmla="*/ 1017462 h 1022385"/>
                <a:gd name="connsiteX7" fmla="*/ 187581 w 309566"/>
                <a:gd name="connsiteY7" fmla="*/ 1018547 h 1022385"/>
                <a:gd name="connsiteX8" fmla="*/ 154783 w 309566"/>
                <a:gd name="connsiteY8" fmla="*/ 1022385 h 1022385"/>
                <a:gd name="connsiteX9" fmla="*/ 121985 w 309566"/>
                <a:gd name="connsiteY9" fmla="*/ 1018547 h 1022385"/>
                <a:gd name="connsiteX10" fmla="*/ 121414 w 309566"/>
                <a:gd name="connsiteY10" fmla="*/ 1017462 h 1022385"/>
                <a:gd name="connsiteX11" fmla="*/ 69056 w 309566"/>
                <a:gd name="connsiteY11" fmla="*/ 533421 h 1022385"/>
                <a:gd name="connsiteX12" fmla="*/ 100253 w 309566"/>
                <a:gd name="connsiteY12" fmla="*/ 128055 h 1022385"/>
                <a:gd name="connsiteX13" fmla="*/ 109124 w 309566"/>
                <a:gd name="connsiteY13" fmla="*/ 95073 h 102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566" h="1022385">
                  <a:moveTo>
                    <a:pt x="0" y="95073"/>
                  </a:moveTo>
                  <a:lnTo>
                    <a:pt x="154783" y="0"/>
                  </a:lnTo>
                  <a:lnTo>
                    <a:pt x="309566" y="95073"/>
                  </a:lnTo>
                  <a:lnTo>
                    <a:pt x="200442" y="95073"/>
                  </a:lnTo>
                  <a:lnTo>
                    <a:pt x="209313" y="128055"/>
                  </a:lnTo>
                  <a:cubicBezTo>
                    <a:pt x="228366" y="224407"/>
                    <a:pt x="240510" y="370223"/>
                    <a:pt x="240510" y="533421"/>
                  </a:cubicBezTo>
                  <a:cubicBezTo>
                    <a:pt x="240510" y="751017"/>
                    <a:pt x="218920" y="937713"/>
                    <a:pt x="188152" y="1017462"/>
                  </a:cubicBezTo>
                  <a:lnTo>
                    <a:pt x="187581" y="1018547"/>
                  </a:lnTo>
                  <a:lnTo>
                    <a:pt x="154783" y="1022385"/>
                  </a:lnTo>
                  <a:lnTo>
                    <a:pt x="121985" y="1018547"/>
                  </a:lnTo>
                  <a:lnTo>
                    <a:pt x="121414" y="1017462"/>
                  </a:lnTo>
                  <a:cubicBezTo>
                    <a:pt x="90645" y="937713"/>
                    <a:pt x="69056" y="751017"/>
                    <a:pt x="69056" y="533421"/>
                  </a:cubicBezTo>
                  <a:cubicBezTo>
                    <a:pt x="69056" y="370223"/>
                    <a:pt x="81200" y="224407"/>
                    <a:pt x="100253" y="128055"/>
                  </a:cubicBezTo>
                  <a:lnTo>
                    <a:pt x="109124" y="95073"/>
                  </a:lnTo>
                  <a:close/>
                </a:path>
              </a:pathLst>
            </a:custGeom>
            <a:gradFill flip="none" rotWithShape="1">
              <a:gsLst>
                <a:gs pos="69900">
                  <a:srgbClr val="FF0000"/>
                </a:gs>
                <a:gs pos="50000">
                  <a:srgbClr val="FFC000"/>
                </a:gs>
                <a:gs pos="30000">
                  <a:srgbClr val="FF0000"/>
                </a:gs>
                <a:gs pos="100000">
                  <a:srgbClr val="C00000"/>
                </a:gs>
                <a:gs pos="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DCCEB4B-097F-482B-9307-FB38C9BE21BB}"/>
              </a:ext>
            </a:extLst>
          </p:cNvPr>
          <p:cNvGrpSpPr/>
          <p:nvPr/>
        </p:nvGrpSpPr>
        <p:grpSpPr>
          <a:xfrm rot="5400000">
            <a:off x="698481" y="1899011"/>
            <a:ext cx="1022385" cy="800100"/>
            <a:chOff x="743314" y="5712937"/>
            <a:chExt cx="1022385" cy="80010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C4D3225-3DC8-48D2-BF8D-3B0225D1B9FA}"/>
                </a:ext>
              </a:extLst>
            </p:cNvPr>
            <p:cNvSpPr/>
            <p:nvPr/>
          </p:nvSpPr>
          <p:spPr>
            <a:xfrm>
              <a:off x="832229" y="5712937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27466A3-07CF-4CF2-8D9A-39E086C6BC92}"/>
                </a:ext>
              </a:extLst>
            </p:cNvPr>
            <p:cNvSpPr/>
            <p:nvPr/>
          </p:nvSpPr>
          <p:spPr>
            <a:xfrm rot="5400000">
              <a:off x="1099724" y="5617927"/>
              <a:ext cx="309566" cy="1022385"/>
            </a:xfrm>
            <a:custGeom>
              <a:avLst/>
              <a:gdLst>
                <a:gd name="connsiteX0" fmla="*/ 0 w 309566"/>
                <a:gd name="connsiteY0" fmla="*/ 95073 h 1022385"/>
                <a:gd name="connsiteX1" fmla="*/ 154783 w 309566"/>
                <a:gd name="connsiteY1" fmla="*/ 0 h 1022385"/>
                <a:gd name="connsiteX2" fmla="*/ 309566 w 309566"/>
                <a:gd name="connsiteY2" fmla="*/ 95073 h 1022385"/>
                <a:gd name="connsiteX3" fmla="*/ 200442 w 309566"/>
                <a:gd name="connsiteY3" fmla="*/ 95073 h 1022385"/>
                <a:gd name="connsiteX4" fmla="*/ 209313 w 309566"/>
                <a:gd name="connsiteY4" fmla="*/ 128055 h 1022385"/>
                <a:gd name="connsiteX5" fmla="*/ 240510 w 309566"/>
                <a:gd name="connsiteY5" fmla="*/ 533421 h 1022385"/>
                <a:gd name="connsiteX6" fmla="*/ 188152 w 309566"/>
                <a:gd name="connsiteY6" fmla="*/ 1017462 h 1022385"/>
                <a:gd name="connsiteX7" fmla="*/ 187581 w 309566"/>
                <a:gd name="connsiteY7" fmla="*/ 1018547 h 1022385"/>
                <a:gd name="connsiteX8" fmla="*/ 154783 w 309566"/>
                <a:gd name="connsiteY8" fmla="*/ 1022385 h 1022385"/>
                <a:gd name="connsiteX9" fmla="*/ 121985 w 309566"/>
                <a:gd name="connsiteY9" fmla="*/ 1018547 h 1022385"/>
                <a:gd name="connsiteX10" fmla="*/ 121414 w 309566"/>
                <a:gd name="connsiteY10" fmla="*/ 1017462 h 1022385"/>
                <a:gd name="connsiteX11" fmla="*/ 69056 w 309566"/>
                <a:gd name="connsiteY11" fmla="*/ 533421 h 1022385"/>
                <a:gd name="connsiteX12" fmla="*/ 100253 w 309566"/>
                <a:gd name="connsiteY12" fmla="*/ 128055 h 1022385"/>
                <a:gd name="connsiteX13" fmla="*/ 109124 w 309566"/>
                <a:gd name="connsiteY13" fmla="*/ 95073 h 102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566" h="1022385">
                  <a:moveTo>
                    <a:pt x="0" y="95073"/>
                  </a:moveTo>
                  <a:lnTo>
                    <a:pt x="154783" y="0"/>
                  </a:lnTo>
                  <a:lnTo>
                    <a:pt x="309566" y="95073"/>
                  </a:lnTo>
                  <a:lnTo>
                    <a:pt x="200442" y="95073"/>
                  </a:lnTo>
                  <a:lnTo>
                    <a:pt x="209313" y="128055"/>
                  </a:lnTo>
                  <a:cubicBezTo>
                    <a:pt x="228366" y="224407"/>
                    <a:pt x="240510" y="370223"/>
                    <a:pt x="240510" y="533421"/>
                  </a:cubicBezTo>
                  <a:cubicBezTo>
                    <a:pt x="240510" y="751017"/>
                    <a:pt x="218920" y="937713"/>
                    <a:pt x="188152" y="1017462"/>
                  </a:cubicBezTo>
                  <a:lnTo>
                    <a:pt x="187581" y="1018547"/>
                  </a:lnTo>
                  <a:lnTo>
                    <a:pt x="154783" y="1022385"/>
                  </a:lnTo>
                  <a:lnTo>
                    <a:pt x="121985" y="1018547"/>
                  </a:lnTo>
                  <a:lnTo>
                    <a:pt x="121414" y="1017462"/>
                  </a:lnTo>
                  <a:cubicBezTo>
                    <a:pt x="90645" y="937713"/>
                    <a:pt x="69056" y="751017"/>
                    <a:pt x="69056" y="533421"/>
                  </a:cubicBezTo>
                  <a:cubicBezTo>
                    <a:pt x="69056" y="370223"/>
                    <a:pt x="81200" y="224407"/>
                    <a:pt x="100253" y="128055"/>
                  </a:cubicBezTo>
                  <a:lnTo>
                    <a:pt x="109124" y="95073"/>
                  </a:lnTo>
                  <a:close/>
                </a:path>
              </a:pathLst>
            </a:custGeom>
            <a:gradFill flip="none" rotWithShape="1">
              <a:gsLst>
                <a:gs pos="69900">
                  <a:srgbClr val="FF0000"/>
                </a:gs>
                <a:gs pos="50000">
                  <a:srgbClr val="FFC000"/>
                </a:gs>
                <a:gs pos="30000">
                  <a:srgbClr val="FF0000"/>
                </a:gs>
                <a:gs pos="100000">
                  <a:srgbClr val="C00000"/>
                </a:gs>
                <a:gs pos="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DEB0F30-133F-4D33-AD91-90429D0619A2}"/>
              </a:ext>
            </a:extLst>
          </p:cNvPr>
          <p:cNvGrpSpPr/>
          <p:nvPr/>
        </p:nvGrpSpPr>
        <p:grpSpPr>
          <a:xfrm rot="5400000">
            <a:off x="1931970" y="1899011"/>
            <a:ext cx="1022385" cy="800100"/>
            <a:chOff x="1976803" y="5712937"/>
            <a:chExt cx="1022385" cy="800100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4737C462-A174-4216-8A67-529E794812BD}"/>
                </a:ext>
              </a:extLst>
            </p:cNvPr>
            <p:cNvSpPr/>
            <p:nvPr/>
          </p:nvSpPr>
          <p:spPr>
            <a:xfrm>
              <a:off x="2127629" y="5712937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5801156-A6E5-41B3-A34C-7A98BF2E941E}"/>
                </a:ext>
              </a:extLst>
            </p:cNvPr>
            <p:cNvSpPr/>
            <p:nvPr/>
          </p:nvSpPr>
          <p:spPr>
            <a:xfrm rot="16200000">
              <a:off x="2333213" y="5617928"/>
              <a:ext cx="309566" cy="1022385"/>
            </a:xfrm>
            <a:custGeom>
              <a:avLst/>
              <a:gdLst>
                <a:gd name="connsiteX0" fmla="*/ 0 w 309566"/>
                <a:gd name="connsiteY0" fmla="*/ 95073 h 1022385"/>
                <a:gd name="connsiteX1" fmla="*/ 154783 w 309566"/>
                <a:gd name="connsiteY1" fmla="*/ 0 h 1022385"/>
                <a:gd name="connsiteX2" fmla="*/ 309566 w 309566"/>
                <a:gd name="connsiteY2" fmla="*/ 95073 h 1022385"/>
                <a:gd name="connsiteX3" fmla="*/ 200442 w 309566"/>
                <a:gd name="connsiteY3" fmla="*/ 95073 h 1022385"/>
                <a:gd name="connsiteX4" fmla="*/ 209313 w 309566"/>
                <a:gd name="connsiteY4" fmla="*/ 128055 h 1022385"/>
                <a:gd name="connsiteX5" fmla="*/ 240510 w 309566"/>
                <a:gd name="connsiteY5" fmla="*/ 533421 h 1022385"/>
                <a:gd name="connsiteX6" fmla="*/ 188152 w 309566"/>
                <a:gd name="connsiteY6" fmla="*/ 1017462 h 1022385"/>
                <a:gd name="connsiteX7" fmla="*/ 187581 w 309566"/>
                <a:gd name="connsiteY7" fmla="*/ 1018547 h 1022385"/>
                <a:gd name="connsiteX8" fmla="*/ 154783 w 309566"/>
                <a:gd name="connsiteY8" fmla="*/ 1022385 h 1022385"/>
                <a:gd name="connsiteX9" fmla="*/ 121985 w 309566"/>
                <a:gd name="connsiteY9" fmla="*/ 1018547 h 1022385"/>
                <a:gd name="connsiteX10" fmla="*/ 121414 w 309566"/>
                <a:gd name="connsiteY10" fmla="*/ 1017462 h 1022385"/>
                <a:gd name="connsiteX11" fmla="*/ 69056 w 309566"/>
                <a:gd name="connsiteY11" fmla="*/ 533421 h 1022385"/>
                <a:gd name="connsiteX12" fmla="*/ 100253 w 309566"/>
                <a:gd name="connsiteY12" fmla="*/ 128055 h 1022385"/>
                <a:gd name="connsiteX13" fmla="*/ 109124 w 309566"/>
                <a:gd name="connsiteY13" fmla="*/ 95073 h 102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566" h="1022385">
                  <a:moveTo>
                    <a:pt x="0" y="95073"/>
                  </a:moveTo>
                  <a:lnTo>
                    <a:pt x="154783" y="0"/>
                  </a:lnTo>
                  <a:lnTo>
                    <a:pt x="309566" y="95073"/>
                  </a:lnTo>
                  <a:lnTo>
                    <a:pt x="200442" y="95073"/>
                  </a:lnTo>
                  <a:lnTo>
                    <a:pt x="209313" y="128055"/>
                  </a:lnTo>
                  <a:cubicBezTo>
                    <a:pt x="228366" y="224407"/>
                    <a:pt x="240510" y="370223"/>
                    <a:pt x="240510" y="533421"/>
                  </a:cubicBezTo>
                  <a:cubicBezTo>
                    <a:pt x="240510" y="751017"/>
                    <a:pt x="218920" y="937713"/>
                    <a:pt x="188152" y="1017462"/>
                  </a:cubicBezTo>
                  <a:lnTo>
                    <a:pt x="187581" y="1018547"/>
                  </a:lnTo>
                  <a:lnTo>
                    <a:pt x="154783" y="1022385"/>
                  </a:lnTo>
                  <a:lnTo>
                    <a:pt x="121985" y="1018547"/>
                  </a:lnTo>
                  <a:lnTo>
                    <a:pt x="121414" y="1017462"/>
                  </a:lnTo>
                  <a:cubicBezTo>
                    <a:pt x="90645" y="937713"/>
                    <a:pt x="69056" y="751017"/>
                    <a:pt x="69056" y="533421"/>
                  </a:cubicBezTo>
                  <a:cubicBezTo>
                    <a:pt x="69056" y="370223"/>
                    <a:pt x="81200" y="224407"/>
                    <a:pt x="100253" y="128055"/>
                  </a:cubicBezTo>
                  <a:lnTo>
                    <a:pt x="109124" y="95073"/>
                  </a:lnTo>
                  <a:close/>
                </a:path>
              </a:pathLst>
            </a:custGeom>
            <a:gradFill flip="none" rotWithShape="1">
              <a:gsLst>
                <a:gs pos="69900">
                  <a:srgbClr val="FF0000"/>
                </a:gs>
                <a:gs pos="50000">
                  <a:srgbClr val="FFC000"/>
                </a:gs>
                <a:gs pos="30000">
                  <a:srgbClr val="FF0000"/>
                </a:gs>
                <a:gs pos="100000">
                  <a:srgbClr val="C00000"/>
                </a:gs>
                <a:gs pos="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61378E77-0E72-4453-B61D-0A9DD5343C1E}"/>
              </a:ext>
            </a:extLst>
          </p:cNvPr>
          <p:cNvGrpSpPr/>
          <p:nvPr/>
        </p:nvGrpSpPr>
        <p:grpSpPr>
          <a:xfrm>
            <a:off x="687073" y="3134125"/>
            <a:ext cx="1022385" cy="800100"/>
            <a:chOff x="687073" y="3134125"/>
            <a:chExt cx="1022385" cy="800100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6F8BB6B1-697F-4796-8E57-71246166C805}"/>
                </a:ext>
              </a:extLst>
            </p:cNvPr>
            <p:cNvSpPr/>
            <p:nvPr/>
          </p:nvSpPr>
          <p:spPr>
            <a:xfrm rot="8100000">
              <a:off x="825341" y="3134125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B30F5CA-CE6D-430E-BA1E-7F1911A448E8}"/>
                </a:ext>
              </a:extLst>
            </p:cNvPr>
            <p:cNvSpPr/>
            <p:nvPr/>
          </p:nvSpPr>
          <p:spPr>
            <a:xfrm rot="13500000">
              <a:off x="1043483" y="3027292"/>
              <a:ext cx="309566" cy="1022385"/>
            </a:xfrm>
            <a:custGeom>
              <a:avLst/>
              <a:gdLst>
                <a:gd name="connsiteX0" fmla="*/ 0 w 309566"/>
                <a:gd name="connsiteY0" fmla="*/ 95073 h 1022385"/>
                <a:gd name="connsiteX1" fmla="*/ 154783 w 309566"/>
                <a:gd name="connsiteY1" fmla="*/ 0 h 1022385"/>
                <a:gd name="connsiteX2" fmla="*/ 309566 w 309566"/>
                <a:gd name="connsiteY2" fmla="*/ 95073 h 1022385"/>
                <a:gd name="connsiteX3" fmla="*/ 200442 w 309566"/>
                <a:gd name="connsiteY3" fmla="*/ 95073 h 1022385"/>
                <a:gd name="connsiteX4" fmla="*/ 209313 w 309566"/>
                <a:gd name="connsiteY4" fmla="*/ 128055 h 1022385"/>
                <a:gd name="connsiteX5" fmla="*/ 240510 w 309566"/>
                <a:gd name="connsiteY5" fmla="*/ 533421 h 1022385"/>
                <a:gd name="connsiteX6" fmla="*/ 188152 w 309566"/>
                <a:gd name="connsiteY6" fmla="*/ 1017462 h 1022385"/>
                <a:gd name="connsiteX7" fmla="*/ 187581 w 309566"/>
                <a:gd name="connsiteY7" fmla="*/ 1018547 h 1022385"/>
                <a:gd name="connsiteX8" fmla="*/ 154783 w 309566"/>
                <a:gd name="connsiteY8" fmla="*/ 1022385 h 1022385"/>
                <a:gd name="connsiteX9" fmla="*/ 121985 w 309566"/>
                <a:gd name="connsiteY9" fmla="*/ 1018547 h 1022385"/>
                <a:gd name="connsiteX10" fmla="*/ 121414 w 309566"/>
                <a:gd name="connsiteY10" fmla="*/ 1017462 h 1022385"/>
                <a:gd name="connsiteX11" fmla="*/ 69056 w 309566"/>
                <a:gd name="connsiteY11" fmla="*/ 533421 h 1022385"/>
                <a:gd name="connsiteX12" fmla="*/ 100253 w 309566"/>
                <a:gd name="connsiteY12" fmla="*/ 128055 h 1022385"/>
                <a:gd name="connsiteX13" fmla="*/ 109124 w 309566"/>
                <a:gd name="connsiteY13" fmla="*/ 95073 h 102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566" h="1022385">
                  <a:moveTo>
                    <a:pt x="0" y="95073"/>
                  </a:moveTo>
                  <a:lnTo>
                    <a:pt x="154783" y="0"/>
                  </a:lnTo>
                  <a:lnTo>
                    <a:pt x="309566" y="95073"/>
                  </a:lnTo>
                  <a:lnTo>
                    <a:pt x="200442" y="95073"/>
                  </a:lnTo>
                  <a:lnTo>
                    <a:pt x="209313" y="128055"/>
                  </a:lnTo>
                  <a:cubicBezTo>
                    <a:pt x="228366" y="224407"/>
                    <a:pt x="240510" y="370223"/>
                    <a:pt x="240510" y="533421"/>
                  </a:cubicBezTo>
                  <a:cubicBezTo>
                    <a:pt x="240510" y="751017"/>
                    <a:pt x="218920" y="937713"/>
                    <a:pt x="188152" y="1017462"/>
                  </a:cubicBezTo>
                  <a:lnTo>
                    <a:pt x="187581" y="1018547"/>
                  </a:lnTo>
                  <a:lnTo>
                    <a:pt x="154783" y="1022385"/>
                  </a:lnTo>
                  <a:lnTo>
                    <a:pt x="121985" y="1018547"/>
                  </a:lnTo>
                  <a:lnTo>
                    <a:pt x="121414" y="1017462"/>
                  </a:lnTo>
                  <a:cubicBezTo>
                    <a:pt x="90645" y="937713"/>
                    <a:pt x="69056" y="751017"/>
                    <a:pt x="69056" y="533421"/>
                  </a:cubicBezTo>
                  <a:cubicBezTo>
                    <a:pt x="69056" y="370223"/>
                    <a:pt x="81200" y="224407"/>
                    <a:pt x="100253" y="128055"/>
                  </a:cubicBezTo>
                  <a:lnTo>
                    <a:pt x="109124" y="95073"/>
                  </a:lnTo>
                  <a:close/>
                </a:path>
              </a:pathLst>
            </a:custGeom>
            <a:gradFill flip="none" rotWithShape="1">
              <a:gsLst>
                <a:gs pos="69900">
                  <a:srgbClr val="FF0000"/>
                </a:gs>
                <a:gs pos="50000">
                  <a:srgbClr val="FFC000"/>
                </a:gs>
                <a:gs pos="30000">
                  <a:srgbClr val="FF0000"/>
                </a:gs>
                <a:gs pos="100000">
                  <a:srgbClr val="C00000"/>
                </a:gs>
                <a:gs pos="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C5A48ABB-90FA-4BD5-8C4A-A4F08461129C}"/>
              </a:ext>
            </a:extLst>
          </p:cNvPr>
          <p:cNvGrpSpPr/>
          <p:nvPr/>
        </p:nvGrpSpPr>
        <p:grpSpPr>
          <a:xfrm>
            <a:off x="1920561" y="3177902"/>
            <a:ext cx="1022385" cy="800100"/>
            <a:chOff x="1920561" y="3177902"/>
            <a:chExt cx="1022385" cy="800100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17636088-9CB7-42FC-B61C-23EB50689050}"/>
                </a:ext>
              </a:extLst>
            </p:cNvPr>
            <p:cNvSpPr/>
            <p:nvPr/>
          </p:nvSpPr>
          <p:spPr>
            <a:xfrm rot="8100000">
              <a:off x="2015052" y="3177902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65411AA-17B5-491D-8A5C-42B3ECA6D161}"/>
                </a:ext>
              </a:extLst>
            </p:cNvPr>
            <p:cNvSpPr/>
            <p:nvPr/>
          </p:nvSpPr>
          <p:spPr>
            <a:xfrm rot="2700000">
              <a:off x="2276971" y="3027292"/>
              <a:ext cx="309566" cy="1022385"/>
            </a:xfrm>
            <a:custGeom>
              <a:avLst/>
              <a:gdLst>
                <a:gd name="connsiteX0" fmla="*/ 0 w 309566"/>
                <a:gd name="connsiteY0" fmla="*/ 95073 h 1022385"/>
                <a:gd name="connsiteX1" fmla="*/ 154783 w 309566"/>
                <a:gd name="connsiteY1" fmla="*/ 0 h 1022385"/>
                <a:gd name="connsiteX2" fmla="*/ 309566 w 309566"/>
                <a:gd name="connsiteY2" fmla="*/ 95073 h 1022385"/>
                <a:gd name="connsiteX3" fmla="*/ 200442 w 309566"/>
                <a:gd name="connsiteY3" fmla="*/ 95073 h 1022385"/>
                <a:gd name="connsiteX4" fmla="*/ 209313 w 309566"/>
                <a:gd name="connsiteY4" fmla="*/ 128055 h 1022385"/>
                <a:gd name="connsiteX5" fmla="*/ 240510 w 309566"/>
                <a:gd name="connsiteY5" fmla="*/ 533421 h 1022385"/>
                <a:gd name="connsiteX6" fmla="*/ 188152 w 309566"/>
                <a:gd name="connsiteY6" fmla="*/ 1017462 h 1022385"/>
                <a:gd name="connsiteX7" fmla="*/ 187581 w 309566"/>
                <a:gd name="connsiteY7" fmla="*/ 1018547 h 1022385"/>
                <a:gd name="connsiteX8" fmla="*/ 154783 w 309566"/>
                <a:gd name="connsiteY8" fmla="*/ 1022385 h 1022385"/>
                <a:gd name="connsiteX9" fmla="*/ 121985 w 309566"/>
                <a:gd name="connsiteY9" fmla="*/ 1018547 h 1022385"/>
                <a:gd name="connsiteX10" fmla="*/ 121414 w 309566"/>
                <a:gd name="connsiteY10" fmla="*/ 1017462 h 1022385"/>
                <a:gd name="connsiteX11" fmla="*/ 69056 w 309566"/>
                <a:gd name="connsiteY11" fmla="*/ 533421 h 1022385"/>
                <a:gd name="connsiteX12" fmla="*/ 100253 w 309566"/>
                <a:gd name="connsiteY12" fmla="*/ 128055 h 1022385"/>
                <a:gd name="connsiteX13" fmla="*/ 109124 w 309566"/>
                <a:gd name="connsiteY13" fmla="*/ 95073 h 102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566" h="1022385">
                  <a:moveTo>
                    <a:pt x="0" y="95073"/>
                  </a:moveTo>
                  <a:lnTo>
                    <a:pt x="154783" y="0"/>
                  </a:lnTo>
                  <a:lnTo>
                    <a:pt x="309566" y="95073"/>
                  </a:lnTo>
                  <a:lnTo>
                    <a:pt x="200442" y="95073"/>
                  </a:lnTo>
                  <a:lnTo>
                    <a:pt x="209313" y="128055"/>
                  </a:lnTo>
                  <a:cubicBezTo>
                    <a:pt x="228366" y="224407"/>
                    <a:pt x="240510" y="370223"/>
                    <a:pt x="240510" y="533421"/>
                  </a:cubicBezTo>
                  <a:cubicBezTo>
                    <a:pt x="240510" y="751017"/>
                    <a:pt x="218920" y="937713"/>
                    <a:pt x="188152" y="1017462"/>
                  </a:cubicBezTo>
                  <a:lnTo>
                    <a:pt x="187581" y="1018547"/>
                  </a:lnTo>
                  <a:lnTo>
                    <a:pt x="154783" y="1022385"/>
                  </a:lnTo>
                  <a:lnTo>
                    <a:pt x="121985" y="1018547"/>
                  </a:lnTo>
                  <a:lnTo>
                    <a:pt x="121414" y="1017462"/>
                  </a:lnTo>
                  <a:cubicBezTo>
                    <a:pt x="90645" y="937713"/>
                    <a:pt x="69056" y="751017"/>
                    <a:pt x="69056" y="533421"/>
                  </a:cubicBezTo>
                  <a:cubicBezTo>
                    <a:pt x="69056" y="370223"/>
                    <a:pt x="81200" y="224407"/>
                    <a:pt x="100253" y="128055"/>
                  </a:cubicBezTo>
                  <a:lnTo>
                    <a:pt x="109124" y="95073"/>
                  </a:lnTo>
                  <a:close/>
                </a:path>
              </a:pathLst>
            </a:custGeom>
            <a:gradFill flip="none" rotWithShape="1">
              <a:gsLst>
                <a:gs pos="69900">
                  <a:srgbClr val="FF0000"/>
                </a:gs>
                <a:gs pos="50000">
                  <a:srgbClr val="FFC000"/>
                </a:gs>
                <a:gs pos="30000">
                  <a:srgbClr val="FF0000"/>
                </a:gs>
                <a:gs pos="100000">
                  <a:srgbClr val="C00000"/>
                </a:gs>
                <a:gs pos="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C098A0AD-D356-45F2-8324-079972CA511A}"/>
              </a:ext>
            </a:extLst>
          </p:cNvPr>
          <p:cNvGrpSpPr/>
          <p:nvPr/>
        </p:nvGrpSpPr>
        <p:grpSpPr>
          <a:xfrm>
            <a:off x="709888" y="4269413"/>
            <a:ext cx="1022385" cy="800100"/>
            <a:chOff x="709888" y="4269413"/>
            <a:chExt cx="1022385" cy="800100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59D7F175-9AC0-425C-B3DF-1BFD91D11D2A}"/>
                </a:ext>
              </a:extLst>
            </p:cNvPr>
            <p:cNvSpPr/>
            <p:nvPr/>
          </p:nvSpPr>
          <p:spPr>
            <a:xfrm rot="18900000">
              <a:off x="793906" y="4269413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0F7418FD-A577-4E43-AC81-5A2F2BDA6F98}"/>
                </a:ext>
              </a:extLst>
            </p:cNvPr>
            <p:cNvSpPr/>
            <p:nvPr/>
          </p:nvSpPr>
          <p:spPr>
            <a:xfrm rot="2700000">
              <a:off x="1066298" y="4153961"/>
              <a:ext cx="309566" cy="1022385"/>
            </a:xfrm>
            <a:custGeom>
              <a:avLst/>
              <a:gdLst>
                <a:gd name="connsiteX0" fmla="*/ 0 w 309566"/>
                <a:gd name="connsiteY0" fmla="*/ 95073 h 1022385"/>
                <a:gd name="connsiteX1" fmla="*/ 154783 w 309566"/>
                <a:gd name="connsiteY1" fmla="*/ 0 h 1022385"/>
                <a:gd name="connsiteX2" fmla="*/ 309566 w 309566"/>
                <a:gd name="connsiteY2" fmla="*/ 95073 h 1022385"/>
                <a:gd name="connsiteX3" fmla="*/ 200442 w 309566"/>
                <a:gd name="connsiteY3" fmla="*/ 95073 h 1022385"/>
                <a:gd name="connsiteX4" fmla="*/ 209313 w 309566"/>
                <a:gd name="connsiteY4" fmla="*/ 128055 h 1022385"/>
                <a:gd name="connsiteX5" fmla="*/ 240510 w 309566"/>
                <a:gd name="connsiteY5" fmla="*/ 533421 h 1022385"/>
                <a:gd name="connsiteX6" fmla="*/ 188152 w 309566"/>
                <a:gd name="connsiteY6" fmla="*/ 1017462 h 1022385"/>
                <a:gd name="connsiteX7" fmla="*/ 187581 w 309566"/>
                <a:gd name="connsiteY7" fmla="*/ 1018547 h 1022385"/>
                <a:gd name="connsiteX8" fmla="*/ 154783 w 309566"/>
                <a:gd name="connsiteY8" fmla="*/ 1022385 h 1022385"/>
                <a:gd name="connsiteX9" fmla="*/ 121985 w 309566"/>
                <a:gd name="connsiteY9" fmla="*/ 1018547 h 1022385"/>
                <a:gd name="connsiteX10" fmla="*/ 121414 w 309566"/>
                <a:gd name="connsiteY10" fmla="*/ 1017462 h 1022385"/>
                <a:gd name="connsiteX11" fmla="*/ 69056 w 309566"/>
                <a:gd name="connsiteY11" fmla="*/ 533421 h 1022385"/>
                <a:gd name="connsiteX12" fmla="*/ 100253 w 309566"/>
                <a:gd name="connsiteY12" fmla="*/ 128055 h 1022385"/>
                <a:gd name="connsiteX13" fmla="*/ 109124 w 309566"/>
                <a:gd name="connsiteY13" fmla="*/ 95073 h 102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566" h="1022385">
                  <a:moveTo>
                    <a:pt x="0" y="95073"/>
                  </a:moveTo>
                  <a:lnTo>
                    <a:pt x="154783" y="0"/>
                  </a:lnTo>
                  <a:lnTo>
                    <a:pt x="309566" y="95073"/>
                  </a:lnTo>
                  <a:lnTo>
                    <a:pt x="200442" y="95073"/>
                  </a:lnTo>
                  <a:lnTo>
                    <a:pt x="209313" y="128055"/>
                  </a:lnTo>
                  <a:cubicBezTo>
                    <a:pt x="228366" y="224407"/>
                    <a:pt x="240510" y="370223"/>
                    <a:pt x="240510" y="533421"/>
                  </a:cubicBezTo>
                  <a:cubicBezTo>
                    <a:pt x="240510" y="751017"/>
                    <a:pt x="218920" y="937713"/>
                    <a:pt x="188152" y="1017462"/>
                  </a:cubicBezTo>
                  <a:lnTo>
                    <a:pt x="187581" y="1018547"/>
                  </a:lnTo>
                  <a:lnTo>
                    <a:pt x="154783" y="1022385"/>
                  </a:lnTo>
                  <a:lnTo>
                    <a:pt x="121985" y="1018547"/>
                  </a:lnTo>
                  <a:lnTo>
                    <a:pt x="121414" y="1017462"/>
                  </a:lnTo>
                  <a:cubicBezTo>
                    <a:pt x="90645" y="937713"/>
                    <a:pt x="69056" y="751017"/>
                    <a:pt x="69056" y="533421"/>
                  </a:cubicBezTo>
                  <a:cubicBezTo>
                    <a:pt x="69056" y="370223"/>
                    <a:pt x="81200" y="224407"/>
                    <a:pt x="100253" y="128055"/>
                  </a:cubicBezTo>
                  <a:lnTo>
                    <a:pt x="109124" y="95073"/>
                  </a:lnTo>
                  <a:close/>
                </a:path>
              </a:pathLst>
            </a:custGeom>
            <a:gradFill flip="none" rotWithShape="1">
              <a:gsLst>
                <a:gs pos="69900">
                  <a:srgbClr val="FF0000"/>
                </a:gs>
                <a:gs pos="50000">
                  <a:srgbClr val="FFC000"/>
                </a:gs>
                <a:gs pos="30000">
                  <a:srgbClr val="FF0000"/>
                </a:gs>
                <a:gs pos="100000">
                  <a:srgbClr val="C00000"/>
                </a:gs>
                <a:gs pos="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073E57E3-7DF5-4617-B724-76443A2391B5}"/>
              </a:ext>
            </a:extLst>
          </p:cNvPr>
          <p:cNvGrpSpPr/>
          <p:nvPr/>
        </p:nvGrpSpPr>
        <p:grpSpPr>
          <a:xfrm>
            <a:off x="1943378" y="4225636"/>
            <a:ext cx="1022385" cy="800100"/>
            <a:chOff x="1943378" y="4225636"/>
            <a:chExt cx="1022385" cy="800100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4E8FFF17-F163-4477-93AE-C68D9A3170CC}"/>
                </a:ext>
              </a:extLst>
            </p:cNvPr>
            <p:cNvSpPr/>
            <p:nvPr/>
          </p:nvSpPr>
          <p:spPr>
            <a:xfrm rot="18900000">
              <a:off x="2071173" y="4225636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919C3BED-4179-4B6F-BFEF-BB871CA26369}"/>
                </a:ext>
              </a:extLst>
            </p:cNvPr>
            <p:cNvSpPr/>
            <p:nvPr/>
          </p:nvSpPr>
          <p:spPr>
            <a:xfrm rot="13500000">
              <a:off x="2299788" y="4153961"/>
              <a:ext cx="309566" cy="1022385"/>
            </a:xfrm>
            <a:custGeom>
              <a:avLst/>
              <a:gdLst>
                <a:gd name="connsiteX0" fmla="*/ 0 w 309566"/>
                <a:gd name="connsiteY0" fmla="*/ 95073 h 1022385"/>
                <a:gd name="connsiteX1" fmla="*/ 154783 w 309566"/>
                <a:gd name="connsiteY1" fmla="*/ 0 h 1022385"/>
                <a:gd name="connsiteX2" fmla="*/ 309566 w 309566"/>
                <a:gd name="connsiteY2" fmla="*/ 95073 h 1022385"/>
                <a:gd name="connsiteX3" fmla="*/ 200442 w 309566"/>
                <a:gd name="connsiteY3" fmla="*/ 95073 h 1022385"/>
                <a:gd name="connsiteX4" fmla="*/ 209313 w 309566"/>
                <a:gd name="connsiteY4" fmla="*/ 128055 h 1022385"/>
                <a:gd name="connsiteX5" fmla="*/ 240510 w 309566"/>
                <a:gd name="connsiteY5" fmla="*/ 533421 h 1022385"/>
                <a:gd name="connsiteX6" fmla="*/ 188152 w 309566"/>
                <a:gd name="connsiteY6" fmla="*/ 1017462 h 1022385"/>
                <a:gd name="connsiteX7" fmla="*/ 187581 w 309566"/>
                <a:gd name="connsiteY7" fmla="*/ 1018547 h 1022385"/>
                <a:gd name="connsiteX8" fmla="*/ 154783 w 309566"/>
                <a:gd name="connsiteY8" fmla="*/ 1022385 h 1022385"/>
                <a:gd name="connsiteX9" fmla="*/ 121985 w 309566"/>
                <a:gd name="connsiteY9" fmla="*/ 1018547 h 1022385"/>
                <a:gd name="connsiteX10" fmla="*/ 121414 w 309566"/>
                <a:gd name="connsiteY10" fmla="*/ 1017462 h 1022385"/>
                <a:gd name="connsiteX11" fmla="*/ 69056 w 309566"/>
                <a:gd name="connsiteY11" fmla="*/ 533421 h 1022385"/>
                <a:gd name="connsiteX12" fmla="*/ 100253 w 309566"/>
                <a:gd name="connsiteY12" fmla="*/ 128055 h 1022385"/>
                <a:gd name="connsiteX13" fmla="*/ 109124 w 309566"/>
                <a:gd name="connsiteY13" fmla="*/ 95073 h 102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566" h="1022385">
                  <a:moveTo>
                    <a:pt x="0" y="95073"/>
                  </a:moveTo>
                  <a:lnTo>
                    <a:pt x="154783" y="0"/>
                  </a:lnTo>
                  <a:lnTo>
                    <a:pt x="309566" y="95073"/>
                  </a:lnTo>
                  <a:lnTo>
                    <a:pt x="200442" y="95073"/>
                  </a:lnTo>
                  <a:lnTo>
                    <a:pt x="209313" y="128055"/>
                  </a:lnTo>
                  <a:cubicBezTo>
                    <a:pt x="228366" y="224407"/>
                    <a:pt x="240510" y="370223"/>
                    <a:pt x="240510" y="533421"/>
                  </a:cubicBezTo>
                  <a:cubicBezTo>
                    <a:pt x="240510" y="751017"/>
                    <a:pt x="218920" y="937713"/>
                    <a:pt x="188152" y="1017462"/>
                  </a:cubicBezTo>
                  <a:lnTo>
                    <a:pt x="187581" y="1018547"/>
                  </a:lnTo>
                  <a:lnTo>
                    <a:pt x="154783" y="1022385"/>
                  </a:lnTo>
                  <a:lnTo>
                    <a:pt x="121985" y="1018547"/>
                  </a:lnTo>
                  <a:lnTo>
                    <a:pt x="121414" y="1017462"/>
                  </a:lnTo>
                  <a:cubicBezTo>
                    <a:pt x="90645" y="937713"/>
                    <a:pt x="69056" y="751017"/>
                    <a:pt x="69056" y="533421"/>
                  </a:cubicBezTo>
                  <a:cubicBezTo>
                    <a:pt x="69056" y="370223"/>
                    <a:pt x="81200" y="224407"/>
                    <a:pt x="100253" y="128055"/>
                  </a:cubicBezTo>
                  <a:lnTo>
                    <a:pt x="109124" y="95073"/>
                  </a:lnTo>
                  <a:close/>
                </a:path>
              </a:pathLst>
            </a:custGeom>
            <a:gradFill flip="none" rotWithShape="1">
              <a:gsLst>
                <a:gs pos="69900">
                  <a:srgbClr val="FF0000"/>
                </a:gs>
                <a:gs pos="50000">
                  <a:srgbClr val="FFC000"/>
                </a:gs>
                <a:gs pos="30000">
                  <a:srgbClr val="FF0000"/>
                </a:gs>
                <a:gs pos="100000">
                  <a:srgbClr val="C00000"/>
                </a:gs>
                <a:gs pos="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0533A68-873D-4CF3-B7B5-4F244E2DDC9A}"/>
              </a:ext>
            </a:extLst>
          </p:cNvPr>
          <p:cNvGrpSpPr/>
          <p:nvPr/>
        </p:nvGrpSpPr>
        <p:grpSpPr>
          <a:xfrm>
            <a:off x="3484242" y="789253"/>
            <a:ext cx="1005840" cy="800100"/>
            <a:chOff x="3484242" y="789253"/>
            <a:chExt cx="1005840" cy="8001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1C515892-D11B-4536-8F69-5816E6F201BC}"/>
                </a:ext>
              </a:extLst>
            </p:cNvPr>
            <p:cNvSpPr/>
            <p:nvPr/>
          </p:nvSpPr>
          <p:spPr>
            <a:xfrm>
              <a:off x="3583302" y="789253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04EB9A7F-07D1-4656-827C-3A6D734AA555}"/>
                </a:ext>
              </a:extLst>
            </p:cNvPr>
            <p:cNvSpPr/>
            <p:nvPr/>
          </p:nvSpPr>
          <p:spPr>
            <a:xfrm>
              <a:off x="3689982" y="789253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AA249DD8-A17F-45C1-8038-71F3BCB06E4B}"/>
                </a:ext>
              </a:extLst>
            </p:cNvPr>
            <p:cNvSpPr/>
            <p:nvPr/>
          </p:nvSpPr>
          <p:spPr>
            <a:xfrm>
              <a:off x="3484242" y="789253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C9FA3493-FE4D-40EC-A494-C5BF063BBDA3}"/>
              </a:ext>
            </a:extLst>
          </p:cNvPr>
          <p:cNvGrpSpPr/>
          <p:nvPr/>
        </p:nvGrpSpPr>
        <p:grpSpPr>
          <a:xfrm>
            <a:off x="4794882" y="789253"/>
            <a:ext cx="1196340" cy="800100"/>
            <a:chOff x="4794882" y="789253"/>
            <a:chExt cx="1196340" cy="800100"/>
          </a:xfrm>
        </p:grpSpPr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37C9854A-A8BA-40F8-9C6A-0117DC9DB606}"/>
                </a:ext>
              </a:extLst>
            </p:cNvPr>
            <p:cNvSpPr/>
            <p:nvPr/>
          </p:nvSpPr>
          <p:spPr>
            <a:xfrm>
              <a:off x="4985382" y="789253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62208FF7-425E-487F-AFBC-512A5D768464}"/>
                </a:ext>
              </a:extLst>
            </p:cNvPr>
            <p:cNvSpPr/>
            <p:nvPr/>
          </p:nvSpPr>
          <p:spPr>
            <a:xfrm>
              <a:off x="5092062" y="789253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0BC98298-28EF-4527-984C-3BAFD11EC013}"/>
                </a:ext>
              </a:extLst>
            </p:cNvPr>
            <p:cNvSpPr/>
            <p:nvPr/>
          </p:nvSpPr>
          <p:spPr>
            <a:xfrm>
              <a:off x="4886322" y="789253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24389E66-7380-4E9D-B9BE-8D7F93D555E0}"/>
                </a:ext>
              </a:extLst>
            </p:cNvPr>
            <p:cNvSpPr/>
            <p:nvPr/>
          </p:nvSpPr>
          <p:spPr>
            <a:xfrm>
              <a:off x="4794882" y="789253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18E06042-B121-462F-8C50-8DF996778EA5}"/>
                </a:ext>
              </a:extLst>
            </p:cNvPr>
            <p:cNvSpPr/>
            <p:nvPr/>
          </p:nvSpPr>
          <p:spPr>
            <a:xfrm>
              <a:off x="5191122" y="789253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C9E41F2-3012-4101-9BB0-CB1AD7C58007}"/>
              </a:ext>
            </a:extLst>
          </p:cNvPr>
          <p:cNvGrpSpPr/>
          <p:nvPr/>
        </p:nvGrpSpPr>
        <p:grpSpPr>
          <a:xfrm>
            <a:off x="3484242" y="1938695"/>
            <a:ext cx="1005840" cy="952500"/>
            <a:chOff x="3484242" y="1748604"/>
            <a:chExt cx="1005840" cy="952500"/>
          </a:xfrm>
        </p:grpSpPr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9199179E-BC9C-42AC-A3E3-F5DBFD9F807D}"/>
                </a:ext>
              </a:extLst>
            </p:cNvPr>
            <p:cNvSpPr/>
            <p:nvPr/>
          </p:nvSpPr>
          <p:spPr>
            <a:xfrm>
              <a:off x="3583302" y="1820460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8977715C-C73B-435D-A377-1CB0274A3018}"/>
                </a:ext>
              </a:extLst>
            </p:cNvPr>
            <p:cNvSpPr/>
            <p:nvPr/>
          </p:nvSpPr>
          <p:spPr>
            <a:xfrm>
              <a:off x="3689982" y="19010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65F8852B-B977-46A1-AEE6-C72903D4F261}"/>
                </a:ext>
              </a:extLst>
            </p:cNvPr>
            <p:cNvSpPr/>
            <p:nvPr/>
          </p:nvSpPr>
          <p:spPr>
            <a:xfrm>
              <a:off x="3484242" y="19010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36450F02-AE76-4FCC-B891-FD39616ECCEF}"/>
                </a:ext>
              </a:extLst>
            </p:cNvPr>
            <p:cNvSpPr/>
            <p:nvPr/>
          </p:nvSpPr>
          <p:spPr>
            <a:xfrm>
              <a:off x="3689982" y="17486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42D278C6-5C17-44E9-A498-4C1F0F98DCD7}"/>
                </a:ext>
              </a:extLst>
            </p:cNvPr>
            <p:cNvSpPr/>
            <p:nvPr/>
          </p:nvSpPr>
          <p:spPr>
            <a:xfrm>
              <a:off x="3484242" y="17486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8ED02800-E858-44DD-B550-6343EB533BB7}"/>
              </a:ext>
            </a:extLst>
          </p:cNvPr>
          <p:cNvGrpSpPr/>
          <p:nvPr/>
        </p:nvGrpSpPr>
        <p:grpSpPr>
          <a:xfrm>
            <a:off x="4794882" y="1938695"/>
            <a:ext cx="1196340" cy="952500"/>
            <a:chOff x="4794882" y="1748604"/>
            <a:chExt cx="1196340" cy="952500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E3BF0AAC-81E6-4D34-8921-D3694923715F}"/>
                </a:ext>
              </a:extLst>
            </p:cNvPr>
            <p:cNvSpPr/>
            <p:nvPr/>
          </p:nvSpPr>
          <p:spPr>
            <a:xfrm>
              <a:off x="4985382" y="1820460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8086D389-01C0-48CD-B4B9-2C75EF203624}"/>
                </a:ext>
              </a:extLst>
            </p:cNvPr>
            <p:cNvSpPr/>
            <p:nvPr/>
          </p:nvSpPr>
          <p:spPr>
            <a:xfrm>
              <a:off x="5092062" y="19010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46CC4802-8812-42E2-81B2-1A9FDD21A96A}"/>
                </a:ext>
              </a:extLst>
            </p:cNvPr>
            <p:cNvSpPr/>
            <p:nvPr/>
          </p:nvSpPr>
          <p:spPr>
            <a:xfrm>
              <a:off x="4886322" y="19010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CA53A934-D4EC-409C-B847-1AE29267CEE7}"/>
                </a:ext>
              </a:extLst>
            </p:cNvPr>
            <p:cNvSpPr/>
            <p:nvPr/>
          </p:nvSpPr>
          <p:spPr>
            <a:xfrm>
              <a:off x="4794882" y="19010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5D1D4272-1673-4349-AC5C-821F4B6D48EF}"/>
                </a:ext>
              </a:extLst>
            </p:cNvPr>
            <p:cNvSpPr/>
            <p:nvPr/>
          </p:nvSpPr>
          <p:spPr>
            <a:xfrm>
              <a:off x="5191122" y="19010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D188819A-9991-4A2C-982C-003DE20F5251}"/>
                </a:ext>
              </a:extLst>
            </p:cNvPr>
            <p:cNvSpPr/>
            <p:nvPr/>
          </p:nvSpPr>
          <p:spPr>
            <a:xfrm>
              <a:off x="5092062" y="17486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9710826A-DA60-4A1E-A4E9-B1489C49770D}"/>
                </a:ext>
              </a:extLst>
            </p:cNvPr>
            <p:cNvSpPr/>
            <p:nvPr/>
          </p:nvSpPr>
          <p:spPr>
            <a:xfrm>
              <a:off x="4886322" y="17486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A3A378C0-4E8E-40EE-8117-E669DFB77CE7}"/>
                </a:ext>
              </a:extLst>
            </p:cNvPr>
            <p:cNvSpPr/>
            <p:nvPr/>
          </p:nvSpPr>
          <p:spPr>
            <a:xfrm>
              <a:off x="4794882" y="17486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F4255F66-86DF-434D-9E37-8E1AEA786D7F}"/>
                </a:ext>
              </a:extLst>
            </p:cNvPr>
            <p:cNvSpPr/>
            <p:nvPr/>
          </p:nvSpPr>
          <p:spPr>
            <a:xfrm>
              <a:off x="5191122" y="1748604"/>
              <a:ext cx="800100" cy="800100"/>
            </a:xfrm>
            <a:prstGeom prst="ellipse">
              <a:avLst/>
            </a:prstGeom>
            <a:noFill/>
            <a:ln w="38100">
              <a:solidFill>
                <a:schemeClr val="tx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9098A72B-D3FF-4230-8A68-979AF1CB3D50}"/>
              </a:ext>
            </a:extLst>
          </p:cNvPr>
          <p:cNvGrpSpPr/>
          <p:nvPr/>
        </p:nvGrpSpPr>
        <p:grpSpPr>
          <a:xfrm>
            <a:off x="6576759" y="789253"/>
            <a:ext cx="1212893" cy="1049059"/>
            <a:chOff x="6576759" y="789253"/>
            <a:chExt cx="1212893" cy="1049059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2748456D-E150-4E71-B813-931C33AA318A}"/>
                </a:ext>
              </a:extLst>
            </p:cNvPr>
            <p:cNvSpPr/>
            <p:nvPr/>
          </p:nvSpPr>
          <p:spPr>
            <a:xfrm>
              <a:off x="7317857" y="1288204"/>
              <a:ext cx="471795" cy="550108"/>
            </a:xfrm>
            <a:custGeom>
              <a:avLst/>
              <a:gdLst>
                <a:gd name="connsiteX0" fmla="*/ 657629 w 657629"/>
                <a:gd name="connsiteY0" fmla="*/ 0 h 550108"/>
                <a:gd name="connsiteX1" fmla="*/ 319044 w 657629"/>
                <a:gd name="connsiteY1" fmla="*/ 389285 h 550108"/>
                <a:gd name="connsiteX2" fmla="*/ 425392 w 657629"/>
                <a:gd name="connsiteY2" fmla="*/ 388949 h 550108"/>
                <a:gd name="connsiteX3" fmla="*/ 73111 w 657629"/>
                <a:gd name="connsiteY3" fmla="*/ 550108 h 550108"/>
                <a:gd name="connsiteX4" fmla="*/ 0 w 657629"/>
                <a:gd name="connsiteY4" fmla="*/ 390293 h 550108"/>
                <a:gd name="connsiteX5" fmla="*/ 106347 w 657629"/>
                <a:gd name="connsiteY5" fmla="*/ 389957 h 550108"/>
                <a:gd name="connsiteX6" fmla="*/ 444933 w 657629"/>
                <a:gd name="connsiteY6" fmla="*/ 673 h 550108"/>
                <a:gd name="connsiteX7" fmla="*/ 657629 w 657629"/>
                <a:gd name="connsiteY7" fmla="*/ 0 h 55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7629" h="550108">
                  <a:moveTo>
                    <a:pt x="657629" y="0"/>
                  </a:moveTo>
                  <a:lnTo>
                    <a:pt x="319044" y="389285"/>
                  </a:lnTo>
                  <a:lnTo>
                    <a:pt x="425392" y="388949"/>
                  </a:lnTo>
                  <a:lnTo>
                    <a:pt x="73111" y="550108"/>
                  </a:lnTo>
                  <a:lnTo>
                    <a:pt x="0" y="390293"/>
                  </a:lnTo>
                  <a:lnTo>
                    <a:pt x="106347" y="389957"/>
                  </a:lnTo>
                  <a:lnTo>
                    <a:pt x="444933" y="673"/>
                  </a:lnTo>
                  <a:lnTo>
                    <a:pt x="657629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D0965B01-2BDE-49C3-A906-89244C3CE228}"/>
                </a:ext>
              </a:extLst>
            </p:cNvPr>
            <p:cNvSpPr/>
            <p:nvPr/>
          </p:nvSpPr>
          <p:spPr>
            <a:xfrm>
              <a:off x="6576759" y="789253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DDCCB3A5-68D7-41AE-A70A-36E3AC41EF87}"/>
                </a:ext>
              </a:extLst>
            </p:cNvPr>
            <p:cNvSpPr/>
            <p:nvPr/>
          </p:nvSpPr>
          <p:spPr>
            <a:xfrm flipH="1">
              <a:off x="6875202" y="1292137"/>
              <a:ext cx="442655" cy="546175"/>
            </a:xfrm>
            <a:custGeom>
              <a:avLst/>
              <a:gdLst>
                <a:gd name="connsiteX0" fmla="*/ 540591 w 617011"/>
                <a:gd name="connsiteY0" fmla="*/ 0 h 546175"/>
                <a:gd name="connsiteX1" fmla="*/ 617011 w 617011"/>
                <a:gd name="connsiteY1" fmla="*/ 159811 h 546175"/>
                <a:gd name="connsiteX2" fmla="*/ 514816 w 617011"/>
                <a:gd name="connsiteY2" fmla="*/ 159591 h 546175"/>
                <a:gd name="connsiteX3" fmla="*/ 204395 w 617011"/>
                <a:gd name="connsiteY3" fmla="*/ 546175 h 546175"/>
                <a:gd name="connsiteX4" fmla="*/ 0 w 617011"/>
                <a:gd name="connsiteY4" fmla="*/ 545737 h 546175"/>
                <a:gd name="connsiteX5" fmla="*/ 310421 w 617011"/>
                <a:gd name="connsiteY5" fmla="*/ 159153 h 546175"/>
                <a:gd name="connsiteX6" fmla="*/ 208224 w 617011"/>
                <a:gd name="connsiteY6" fmla="*/ 158934 h 546175"/>
                <a:gd name="connsiteX7" fmla="*/ 540591 w 617011"/>
                <a:gd name="connsiteY7" fmla="*/ 0 h 5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011" h="546175">
                  <a:moveTo>
                    <a:pt x="540591" y="0"/>
                  </a:moveTo>
                  <a:lnTo>
                    <a:pt x="617011" y="159811"/>
                  </a:lnTo>
                  <a:lnTo>
                    <a:pt x="514816" y="159591"/>
                  </a:lnTo>
                  <a:lnTo>
                    <a:pt x="204395" y="546175"/>
                  </a:lnTo>
                  <a:lnTo>
                    <a:pt x="0" y="545737"/>
                  </a:lnTo>
                  <a:lnTo>
                    <a:pt x="310421" y="159153"/>
                  </a:lnTo>
                  <a:lnTo>
                    <a:pt x="208224" y="158934"/>
                  </a:lnTo>
                  <a:lnTo>
                    <a:pt x="54059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70ABFBCE-B672-4645-8214-B0BFCBE62C7D}"/>
              </a:ext>
            </a:extLst>
          </p:cNvPr>
          <p:cNvGrpSpPr/>
          <p:nvPr/>
        </p:nvGrpSpPr>
        <p:grpSpPr>
          <a:xfrm>
            <a:off x="8178981" y="763158"/>
            <a:ext cx="1162361" cy="1075154"/>
            <a:chOff x="8178981" y="763158"/>
            <a:chExt cx="1162361" cy="1075154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BEF1D16-C2F9-485D-A9E3-6CD455BA03A9}"/>
                </a:ext>
              </a:extLst>
            </p:cNvPr>
            <p:cNvSpPr/>
            <p:nvPr/>
          </p:nvSpPr>
          <p:spPr>
            <a:xfrm flipV="1">
              <a:off x="8178981" y="1292136"/>
              <a:ext cx="442655" cy="546175"/>
            </a:xfrm>
            <a:custGeom>
              <a:avLst/>
              <a:gdLst>
                <a:gd name="connsiteX0" fmla="*/ 540591 w 617011"/>
                <a:gd name="connsiteY0" fmla="*/ 0 h 546175"/>
                <a:gd name="connsiteX1" fmla="*/ 617011 w 617011"/>
                <a:gd name="connsiteY1" fmla="*/ 159811 h 546175"/>
                <a:gd name="connsiteX2" fmla="*/ 514816 w 617011"/>
                <a:gd name="connsiteY2" fmla="*/ 159591 h 546175"/>
                <a:gd name="connsiteX3" fmla="*/ 204395 w 617011"/>
                <a:gd name="connsiteY3" fmla="*/ 546175 h 546175"/>
                <a:gd name="connsiteX4" fmla="*/ 0 w 617011"/>
                <a:gd name="connsiteY4" fmla="*/ 545737 h 546175"/>
                <a:gd name="connsiteX5" fmla="*/ 310421 w 617011"/>
                <a:gd name="connsiteY5" fmla="*/ 159153 h 546175"/>
                <a:gd name="connsiteX6" fmla="*/ 208224 w 617011"/>
                <a:gd name="connsiteY6" fmla="*/ 158934 h 546175"/>
                <a:gd name="connsiteX7" fmla="*/ 540591 w 617011"/>
                <a:gd name="connsiteY7" fmla="*/ 0 h 5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011" h="546175">
                  <a:moveTo>
                    <a:pt x="540591" y="0"/>
                  </a:moveTo>
                  <a:lnTo>
                    <a:pt x="617011" y="159811"/>
                  </a:lnTo>
                  <a:lnTo>
                    <a:pt x="514816" y="159591"/>
                  </a:lnTo>
                  <a:lnTo>
                    <a:pt x="204395" y="546175"/>
                  </a:lnTo>
                  <a:lnTo>
                    <a:pt x="0" y="545737"/>
                  </a:lnTo>
                  <a:lnTo>
                    <a:pt x="310421" y="159153"/>
                  </a:lnTo>
                  <a:lnTo>
                    <a:pt x="208224" y="158934"/>
                  </a:lnTo>
                  <a:lnTo>
                    <a:pt x="540591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3E6B8AAF-0181-4B44-9496-B3A0FF0B0B43}"/>
                </a:ext>
              </a:extLst>
            </p:cNvPr>
            <p:cNvSpPr/>
            <p:nvPr/>
          </p:nvSpPr>
          <p:spPr>
            <a:xfrm>
              <a:off x="8541242" y="763158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A1876391-0F3A-43CD-B955-1628B42BD7F8}"/>
                </a:ext>
              </a:extLst>
            </p:cNvPr>
            <p:cNvSpPr/>
            <p:nvPr/>
          </p:nvSpPr>
          <p:spPr>
            <a:xfrm>
              <a:off x="8629415" y="1292137"/>
              <a:ext cx="442655" cy="546175"/>
            </a:xfrm>
            <a:custGeom>
              <a:avLst/>
              <a:gdLst>
                <a:gd name="connsiteX0" fmla="*/ 540591 w 617011"/>
                <a:gd name="connsiteY0" fmla="*/ 0 h 546175"/>
                <a:gd name="connsiteX1" fmla="*/ 617011 w 617011"/>
                <a:gd name="connsiteY1" fmla="*/ 159811 h 546175"/>
                <a:gd name="connsiteX2" fmla="*/ 514816 w 617011"/>
                <a:gd name="connsiteY2" fmla="*/ 159591 h 546175"/>
                <a:gd name="connsiteX3" fmla="*/ 204395 w 617011"/>
                <a:gd name="connsiteY3" fmla="*/ 546175 h 546175"/>
                <a:gd name="connsiteX4" fmla="*/ 0 w 617011"/>
                <a:gd name="connsiteY4" fmla="*/ 545737 h 546175"/>
                <a:gd name="connsiteX5" fmla="*/ 310421 w 617011"/>
                <a:gd name="connsiteY5" fmla="*/ 159153 h 546175"/>
                <a:gd name="connsiteX6" fmla="*/ 208224 w 617011"/>
                <a:gd name="connsiteY6" fmla="*/ 158934 h 546175"/>
                <a:gd name="connsiteX7" fmla="*/ 540591 w 617011"/>
                <a:gd name="connsiteY7" fmla="*/ 0 h 5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011" h="546175">
                  <a:moveTo>
                    <a:pt x="540591" y="0"/>
                  </a:moveTo>
                  <a:lnTo>
                    <a:pt x="617011" y="159811"/>
                  </a:lnTo>
                  <a:lnTo>
                    <a:pt x="514816" y="159591"/>
                  </a:lnTo>
                  <a:lnTo>
                    <a:pt x="204395" y="546175"/>
                  </a:lnTo>
                  <a:lnTo>
                    <a:pt x="0" y="545737"/>
                  </a:lnTo>
                  <a:lnTo>
                    <a:pt x="310421" y="159153"/>
                  </a:lnTo>
                  <a:lnTo>
                    <a:pt x="208224" y="158934"/>
                  </a:lnTo>
                  <a:lnTo>
                    <a:pt x="54059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CDF25B79-8C44-4E89-8681-BA085BDC7EDB}"/>
              </a:ext>
            </a:extLst>
          </p:cNvPr>
          <p:cNvGrpSpPr/>
          <p:nvPr/>
        </p:nvGrpSpPr>
        <p:grpSpPr>
          <a:xfrm>
            <a:off x="6571818" y="2061345"/>
            <a:ext cx="1011838" cy="1264548"/>
            <a:chOff x="6571818" y="2061345"/>
            <a:chExt cx="1011838" cy="1264548"/>
          </a:xfrm>
        </p:grpSpPr>
        <p:sp>
          <p:nvSpPr>
            <p:cNvPr id="94" name="平行四辺形 93">
              <a:extLst>
                <a:ext uri="{FF2B5EF4-FFF2-40B4-BE49-F238E27FC236}">
                  <a16:creationId xmlns:a16="http://schemas.microsoft.com/office/drawing/2014/main" id="{76F4F2BA-D43E-4C42-B255-03AD89A9F1E4}"/>
                </a:ext>
              </a:extLst>
            </p:cNvPr>
            <p:cNvSpPr/>
            <p:nvPr/>
          </p:nvSpPr>
          <p:spPr>
            <a:xfrm>
              <a:off x="7110517" y="2061345"/>
              <a:ext cx="473139" cy="1264548"/>
            </a:xfrm>
            <a:prstGeom prst="parallelogram">
              <a:avLst>
                <a:gd name="adj" fmla="val 71599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52070B09-E800-4FCF-A574-6A715D67FE0C}"/>
                </a:ext>
              </a:extLst>
            </p:cNvPr>
            <p:cNvSpPr/>
            <p:nvPr/>
          </p:nvSpPr>
          <p:spPr>
            <a:xfrm>
              <a:off x="6571818" y="2276834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57906EF9-E336-4F90-8F65-7FD566D2D581}"/>
                </a:ext>
              </a:extLst>
            </p:cNvPr>
            <p:cNvSpPr/>
            <p:nvPr/>
          </p:nvSpPr>
          <p:spPr>
            <a:xfrm flipH="1">
              <a:off x="6805717" y="2779718"/>
              <a:ext cx="442655" cy="546175"/>
            </a:xfrm>
            <a:custGeom>
              <a:avLst/>
              <a:gdLst>
                <a:gd name="connsiteX0" fmla="*/ 540591 w 617011"/>
                <a:gd name="connsiteY0" fmla="*/ 0 h 546175"/>
                <a:gd name="connsiteX1" fmla="*/ 617011 w 617011"/>
                <a:gd name="connsiteY1" fmla="*/ 159811 h 546175"/>
                <a:gd name="connsiteX2" fmla="*/ 514816 w 617011"/>
                <a:gd name="connsiteY2" fmla="*/ 159591 h 546175"/>
                <a:gd name="connsiteX3" fmla="*/ 204395 w 617011"/>
                <a:gd name="connsiteY3" fmla="*/ 546175 h 546175"/>
                <a:gd name="connsiteX4" fmla="*/ 0 w 617011"/>
                <a:gd name="connsiteY4" fmla="*/ 545737 h 546175"/>
                <a:gd name="connsiteX5" fmla="*/ 310421 w 617011"/>
                <a:gd name="connsiteY5" fmla="*/ 159153 h 546175"/>
                <a:gd name="connsiteX6" fmla="*/ 208224 w 617011"/>
                <a:gd name="connsiteY6" fmla="*/ 158934 h 546175"/>
                <a:gd name="connsiteX7" fmla="*/ 540591 w 617011"/>
                <a:gd name="connsiteY7" fmla="*/ 0 h 5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011" h="546175">
                  <a:moveTo>
                    <a:pt x="540591" y="0"/>
                  </a:moveTo>
                  <a:lnTo>
                    <a:pt x="617011" y="159811"/>
                  </a:lnTo>
                  <a:lnTo>
                    <a:pt x="514816" y="159591"/>
                  </a:lnTo>
                  <a:lnTo>
                    <a:pt x="204395" y="546175"/>
                  </a:lnTo>
                  <a:lnTo>
                    <a:pt x="0" y="545737"/>
                  </a:lnTo>
                  <a:lnTo>
                    <a:pt x="310421" y="159153"/>
                  </a:lnTo>
                  <a:lnTo>
                    <a:pt x="208224" y="158934"/>
                  </a:lnTo>
                  <a:lnTo>
                    <a:pt x="54059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44E2715-4129-4658-AB5F-C71889168A49}"/>
              </a:ext>
            </a:extLst>
          </p:cNvPr>
          <p:cNvGrpSpPr/>
          <p:nvPr/>
        </p:nvGrpSpPr>
        <p:grpSpPr>
          <a:xfrm flipH="1">
            <a:off x="8383157" y="2061345"/>
            <a:ext cx="1011838" cy="1264548"/>
            <a:chOff x="7791018" y="2061345"/>
            <a:chExt cx="1011838" cy="1264548"/>
          </a:xfrm>
        </p:grpSpPr>
        <p:sp>
          <p:nvSpPr>
            <p:cNvPr id="95" name="平行四辺形 94">
              <a:extLst>
                <a:ext uri="{FF2B5EF4-FFF2-40B4-BE49-F238E27FC236}">
                  <a16:creationId xmlns:a16="http://schemas.microsoft.com/office/drawing/2014/main" id="{DAFBB171-3F7F-4D8F-8C0F-8D7DAE5DC31D}"/>
                </a:ext>
              </a:extLst>
            </p:cNvPr>
            <p:cNvSpPr/>
            <p:nvPr/>
          </p:nvSpPr>
          <p:spPr>
            <a:xfrm>
              <a:off x="8329717" y="2061345"/>
              <a:ext cx="473139" cy="1264548"/>
            </a:xfrm>
            <a:prstGeom prst="parallelogram">
              <a:avLst>
                <a:gd name="adj" fmla="val 71599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D68EC70F-4EC3-4A5A-8F02-C35666AC5861}"/>
                </a:ext>
              </a:extLst>
            </p:cNvPr>
            <p:cNvSpPr/>
            <p:nvPr/>
          </p:nvSpPr>
          <p:spPr>
            <a:xfrm>
              <a:off x="7791018" y="2276834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7898283-87C3-4672-BC08-AA2F4BBF8F21}"/>
                </a:ext>
              </a:extLst>
            </p:cNvPr>
            <p:cNvSpPr/>
            <p:nvPr/>
          </p:nvSpPr>
          <p:spPr>
            <a:xfrm flipH="1">
              <a:off x="8024917" y="2779718"/>
              <a:ext cx="442655" cy="546175"/>
            </a:xfrm>
            <a:custGeom>
              <a:avLst/>
              <a:gdLst>
                <a:gd name="connsiteX0" fmla="*/ 540591 w 617011"/>
                <a:gd name="connsiteY0" fmla="*/ 0 h 546175"/>
                <a:gd name="connsiteX1" fmla="*/ 617011 w 617011"/>
                <a:gd name="connsiteY1" fmla="*/ 159811 h 546175"/>
                <a:gd name="connsiteX2" fmla="*/ 514816 w 617011"/>
                <a:gd name="connsiteY2" fmla="*/ 159591 h 546175"/>
                <a:gd name="connsiteX3" fmla="*/ 204395 w 617011"/>
                <a:gd name="connsiteY3" fmla="*/ 546175 h 546175"/>
                <a:gd name="connsiteX4" fmla="*/ 0 w 617011"/>
                <a:gd name="connsiteY4" fmla="*/ 545737 h 546175"/>
                <a:gd name="connsiteX5" fmla="*/ 310421 w 617011"/>
                <a:gd name="connsiteY5" fmla="*/ 159153 h 546175"/>
                <a:gd name="connsiteX6" fmla="*/ 208224 w 617011"/>
                <a:gd name="connsiteY6" fmla="*/ 158934 h 546175"/>
                <a:gd name="connsiteX7" fmla="*/ 540591 w 617011"/>
                <a:gd name="connsiteY7" fmla="*/ 0 h 5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011" h="546175">
                  <a:moveTo>
                    <a:pt x="540591" y="0"/>
                  </a:moveTo>
                  <a:lnTo>
                    <a:pt x="617011" y="159811"/>
                  </a:lnTo>
                  <a:lnTo>
                    <a:pt x="514816" y="159591"/>
                  </a:lnTo>
                  <a:lnTo>
                    <a:pt x="204395" y="546175"/>
                  </a:lnTo>
                  <a:lnTo>
                    <a:pt x="0" y="545737"/>
                  </a:lnTo>
                  <a:lnTo>
                    <a:pt x="310421" y="159153"/>
                  </a:lnTo>
                  <a:lnTo>
                    <a:pt x="208224" y="158934"/>
                  </a:lnTo>
                  <a:lnTo>
                    <a:pt x="54059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2B3BF20-03B6-42B5-813F-4C53CD7099E8}"/>
              </a:ext>
            </a:extLst>
          </p:cNvPr>
          <p:cNvGrpSpPr/>
          <p:nvPr/>
        </p:nvGrpSpPr>
        <p:grpSpPr>
          <a:xfrm>
            <a:off x="6175721" y="3549016"/>
            <a:ext cx="1452557" cy="1142127"/>
            <a:chOff x="6175721" y="3549016"/>
            <a:chExt cx="1452557" cy="1142127"/>
          </a:xfrm>
        </p:grpSpPr>
        <p:sp>
          <p:nvSpPr>
            <p:cNvPr id="99" name="平行四辺形 98">
              <a:extLst>
                <a:ext uri="{FF2B5EF4-FFF2-40B4-BE49-F238E27FC236}">
                  <a16:creationId xmlns:a16="http://schemas.microsoft.com/office/drawing/2014/main" id="{35C80A90-9D7C-4074-83BB-CFFA4EC5CDE4}"/>
                </a:ext>
              </a:extLst>
            </p:cNvPr>
            <p:cNvSpPr/>
            <p:nvPr/>
          </p:nvSpPr>
          <p:spPr>
            <a:xfrm>
              <a:off x="6592756" y="3579818"/>
              <a:ext cx="1035522" cy="1111325"/>
            </a:xfrm>
            <a:prstGeom prst="parallelogram">
              <a:avLst>
                <a:gd name="adj" fmla="val 8162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F17149A5-E0EB-40A1-997D-B5B800BA6133}"/>
                </a:ext>
              </a:extLst>
            </p:cNvPr>
            <p:cNvSpPr/>
            <p:nvPr/>
          </p:nvSpPr>
          <p:spPr>
            <a:xfrm>
              <a:off x="6517757" y="3549016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85E21D65-0286-4AF7-A70D-F61219FF9A40}"/>
                </a:ext>
              </a:extLst>
            </p:cNvPr>
            <p:cNvSpPr/>
            <p:nvPr/>
          </p:nvSpPr>
          <p:spPr>
            <a:xfrm flipH="1">
              <a:off x="6175721" y="4144968"/>
              <a:ext cx="611083" cy="546175"/>
            </a:xfrm>
            <a:custGeom>
              <a:avLst/>
              <a:gdLst>
                <a:gd name="connsiteX0" fmla="*/ 540591 w 617011"/>
                <a:gd name="connsiteY0" fmla="*/ 0 h 546175"/>
                <a:gd name="connsiteX1" fmla="*/ 617011 w 617011"/>
                <a:gd name="connsiteY1" fmla="*/ 159811 h 546175"/>
                <a:gd name="connsiteX2" fmla="*/ 514816 w 617011"/>
                <a:gd name="connsiteY2" fmla="*/ 159591 h 546175"/>
                <a:gd name="connsiteX3" fmla="*/ 204395 w 617011"/>
                <a:gd name="connsiteY3" fmla="*/ 546175 h 546175"/>
                <a:gd name="connsiteX4" fmla="*/ 0 w 617011"/>
                <a:gd name="connsiteY4" fmla="*/ 545737 h 546175"/>
                <a:gd name="connsiteX5" fmla="*/ 310421 w 617011"/>
                <a:gd name="connsiteY5" fmla="*/ 159153 h 546175"/>
                <a:gd name="connsiteX6" fmla="*/ 208224 w 617011"/>
                <a:gd name="connsiteY6" fmla="*/ 158934 h 546175"/>
                <a:gd name="connsiteX7" fmla="*/ 540591 w 617011"/>
                <a:gd name="connsiteY7" fmla="*/ 0 h 5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011" h="546175">
                  <a:moveTo>
                    <a:pt x="540591" y="0"/>
                  </a:moveTo>
                  <a:lnTo>
                    <a:pt x="617011" y="159811"/>
                  </a:lnTo>
                  <a:lnTo>
                    <a:pt x="514816" y="159591"/>
                  </a:lnTo>
                  <a:lnTo>
                    <a:pt x="204395" y="546175"/>
                  </a:lnTo>
                  <a:lnTo>
                    <a:pt x="0" y="545737"/>
                  </a:lnTo>
                  <a:lnTo>
                    <a:pt x="310421" y="159153"/>
                  </a:lnTo>
                  <a:lnTo>
                    <a:pt x="208224" y="158934"/>
                  </a:lnTo>
                  <a:lnTo>
                    <a:pt x="54059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BBACB7F6-643A-4BB8-B9C5-844BD9888EB5}"/>
              </a:ext>
            </a:extLst>
          </p:cNvPr>
          <p:cNvGrpSpPr/>
          <p:nvPr/>
        </p:nvGrpSpPr>
        <p:grpSpPr>
          <a:xfrm flipH="1">
            <a:off x="8158436" y="3549016"/>
            <a:ext cx="1452557" cy="1142127"/>
            <a:chOff x="6175721" y="3549016"/>
            <a:chExt cx="1452557" cy="1142127"/>
          </a:xfrm>
        </p:grpSpPr>
        <p:sp>
          <p:nvSpPr>
            <p:cNvPr id="105" name="平行四辺形 104">
              <a:extLst>
                <a:ext uri="{FF2B5EF4-FFF2-40B4-BE49-F238E27FC236}">
                  <a16:creationId xmlns:a16="http://schemas.microsoft.com/office/drawing/2014/main" id="{CE54BEC8-54D6-4D87-92F3-0C0C8B9ADE41}"/>
                </a:ext>
              </a:extLst>
            </p:cNvPr>
            <p:cNvSpPr/>
            <p:nvPr/>
          </p:nvSpPr>
          <p:spPr>
            <a:xfrm>
              <a:off x="6592756" y="3579818"/>
              <a:ext cx="1035522" cy="1111325"/>
            </a:xfrm>
            <a:prstGeom prst="parallelogram">
              <a:avLst>
                <a:gd name="adj" fmla="val 8162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67FD7E78-FB65-42E6-8F8E-237A9A376B45}"/>
                </a:ext>
              </a:extLst>
            </p:cNvPr>
            <p:cNvSpPr/>
            <p:nvPr/>
          </p:nvSpPr>
          <p:spPr>
            <a:xfrm>
              <a:off x="6517757" y="3549016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C85F4C2D-0F76-4FED-8EFC-E7DF6AB54267}"/>
                </a:ext>
              </a:extLst>
            </p:cNvPr>
            <p:cNvSpPr/>
            <p:nvPr/>
          </p:nvSpPr>
          <p:spPr>
            <a:xfrm flipH="1">
              <a:off x="6175721" y="4144968"/>
              <a:ext cx="611083" cy="546175"/>
            </a:xfrm>
            <a:custGeom>
              <a:avLst/>
              <a:gdLst>
                <a:gd name="connsiteX0" fmla="*/ 540591 w 617011"/>
                <a:gd name="connsiteY0" fmla="*/ 0 h 546175"/>
                <a:gd name="connsiteX1" fmla="*/ 617011 w 617011"/>
                <a:gd name="connsiteY1" fmla="*/ 159811 h 546175"/>
                <a:gd name="connsiteX2" fmla="*/ 514816 w 617011"/>
                <a:gd name="connsiteY2" fmla="*/ 159591 h 546175"/>
                <a:gd name="connsiteX3" fmla="*/ 204395 w 617011"/>
                <a:gd name="connsiteY3" fmla="*/ 546175 h 546175"/>
                <a:gd name="connsiteX4" fmla="*/ 0 w 617011"/>
                <a:gd name="connsiteY4" fmla="*/ 545737 h 546175"/>
                <a:gd name="connsiteX5" fmla="*/ 310421 w 617011"/>
                <a:gd name="connsiteY5" fmla="*/ 159153 h 546175"/>
                <a:gd name="connsiteX6" fmla="*/ 208224 w 617011"/>
                <a:gd name="connsiteY6" fmla="*/ 158934 h 546175"/>
                <a:gd name="connsiteX7" fmla="*/ 540591 w 617011"/>
                <a:gd name="connsiteY7" fmla="*/ 0 h 5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011" h="546175">
                  <a:moveTo>
                    <a:pt x="540591" y="0"/>
                  </a:moveTo>
                  <a:lnTo>
                    <a:pt x="617011" y="159811"/>
                  </a:lnTo>
                  <a:lnTo>
                    <a:pt x="514816" y="159591"/>
                  </a:lnTo>
                  <a:lnTo>
                    <a:pt x="204395" y="546175"/>
                  </a:lnTo>
                  <a:lnTo>
                    <a:pt x="0" y="545737"/>
                  </a:lnTo>
                  <a:lnTo>
                    <a:pt x="310421" y="159153"/>
                  </a:lnTo>
                  <a:lnTo>
                    <a:pt x="208224" y="158934"/>
                  </a:lnTo>
                  <a:lnTo>
                    <a:pt x="54059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CEAA3FDC-3AF2-4551-8380-D78B2549BCD0}"/>
              </a:ext>
            </a:extLst>
          </p:cNvPr>
          <p:cNvGrpSpPr/>
          <p:nvPr/>
        </p:nvGrpSpPr>
        <p:grpSpPr>
          <a:xfrm flipV="1">
            <a:off x="5984189" y="4983747"/>
            <a:ext cx="1644089" cy="1111325"/>
            <a:chOff x="5984189" y="3579818"/>
            <a:chExt cx="1644089" cy="1111325"/>
          </a:xfrm>
        </p:grpSpPr>
        <p:sp>
          <p:nvSpPr>
            <p:cNvPr id="109" name="平行四辺形 108">
              <a:extLst>
                <a:ext uri="{FF2B5EF4-FFF2-40B4-BE49-F238E27FC236}">
                  <a16:creationId xmlns:a16="http://schemas.microsoft.com/office/drawing/2014/main" id="{FD8CDAC7-AFC5-4801-9A96-6EC546EBD135}"/>
                </a:ext>
              </a:extLst>
            </p:cNvPr>
            <p:cNvSpPr/>
            <p:nvPr/>
          </p:nvSpPr>
          <p:spPr>
            <a:xfrm>
              <a:off x="6592756" y="3579818"/>
              <a:ext cx="1035522" cy="1111325"/>
            </a:xfrm>
            <a:prstGeom prst="parallelogram">
              <a:avLst>
                <a:gd name="adj" fmla="val 8162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CD4F596B-F7C5-4724-9348-C407C81977C9}"/>
                </a:ext>
              </a:extLst>
            </p:cNvPr>
            <p:cNvSpPr/>
            <p:nvPr/>
          </p:nvSpPr>
          <p:spPr>
            <a:xfrm>
              <a:off x="5984189" y="3644680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F20D8F2D-C2B2-450E-9B2D-A404AC69B8F8}"/>
                </a:ext>
              </a:extLst>
            </p:cNvPr>
            <p:cNvSpPr/>
            <p:nvPr/>
          </p:nvSpPr>
          <p:spPr>
            <a:xfrm flipH="1">
              <a:off x="6175721" y="4144968"/>
              <a:ext cx="611083" cy="546175"/>
            </a:xfrm>
            <a:custGeom>
              <a:avLst/>
              <a:gdLst>
                <a:gd name="connsiteX0" fmla="*/ 540591 w 617011"/>
                <a:gd name="connsiteY0" fmla="*/ 0 h 546175"/>
                <a:gd name="connsiteX1" fmla="*/ 617011 w 617011"/>
                <a:gd name="connsiteY1" fmla="*/ 159811 h 546175"/>
                <a:gd name="connsiteX2" fmla="*/ 514816 w 617011"/>
                <a:gd name="connsiteY2" fmla="*/ 159591 h 546175"/>
                <a:gd name="connsiteX3" fmla="*/ 204395 w 617011"/>
                <a:gd name="connsiteY3" fmla="*/ 546175 h 546175"/>
                <a:gd name="connsiteX4" fmla="*/ 0 w 617011"/>
                <a:gd name="connsiteY4" fmla="*/ 545737 h 546175"/>
                <a:gd name="connsiteX5" fmla="*/ 310421 w 617011"/>
                <a:gd name="connsiteY5" fmla="*/ 159153 h 546175"/>
                <a:gd name="connsiteX6" fmla="*/ 208224 w 617011"/>
                <a:gd name="connsiteY6" fmla="*/ 158934 h 546175"/>
                <a:gd name="connsiteX7" fmla="*/ 540591 w 617011"/>
                <a:gd name="connsiteY7" fmla="*/ 0 h 5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011" h="546175">
                  <a:moveTo>
                    <a:pt x="540591" y="0"/>
                  </a:moveTo>
                  <a:lnTo>
                    <a:pt x="617011" y="159811"/>
                  </a:lnTo>
                  <a:lnTo>
                    <a:pt x="514816" y="159591"/>
                  </a:lnTo>
                  <a:lnTo>
                    <a:pt x="204395" y="546175"/>
                  </a:lnTo>
                  <a:lnTo>
                    <a:pt x="0" y="545737"/>
                  </a:lnTo>
                  <a:lnTo>
                    <a:pt x="310421" y="159153"/>
                  </a:lnTo>
                  <a:lnTo>
                    <a:pt x="208224" y="158934"/>
                  </a:lnTo>
                  <a:lnTo>
                    <a:pt x="54059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3E55BAC-6A70-41C0-A359-2A57831576D8}"/>
              </a:ext>
            </a:extLst>
          </p:cNvPr>
          <p:cNvGrpSpPr/>
          <p:nvPr/>
        </p:nvGrpSpPr>
        <p:grpSpPr>
          <a:xfrm flipH="1" flipV="1">
            <a:off x="7899253" y="4983747"/>
            <a:ext cx="1644089" cy="1111325"/>
            <a:chOff x="5984189" y="3579818"/>
            <a:chExt cx="1644089" cy="1111325"/>
          </a:xfrm>
        </p:grpSpPr>
        <p:sp>
          <p:nvSpPr>
            <p:cNvPr id="117" name="平行四辺形 116">
              <a:extLst>
                <a:ext uri="{FF2B5EF4-FFF2-40B4-BE49-F238E27FC236}">
                  <a16:creationId xmlns:a16="http://schemas.microsoft.com/office/drawing/2014/main" id="{19C30DCB-3CEF-4639-861F-22BB05A9ABD2}"/>
                </a:ext>
              </a:extLst>
            </p:cNvPr>
            <p:cNvSpPr/>
            <p:nvPr/>
          </p:nvSpPr>
          <p:spPr>
            <a:xfrm>
              <a:off x="6592756" y="3579818"/>
              <a:ext cx="1035522" cy="1111325"/>
            </a:xfrm>
            <a:prstGeom prst="parallelogram">
              <a:avLst>
                <a:gd name="adj" fmla="val 8162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35B92830-0A6B-454D-9CD5-E9418D60E3EB}"/>
                </a:ext>
              </a:extLst>
            </p:cNvPr>
            <p:cNvSpPr/>
            <p:nvPr/>
          </p:nvSpPr>
          <p:spPr>
            <a:xfrm>
              <a:off x="5984189" y="3644680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EEFAA280-EE82-4CBE-8421-DF29BC4822BC}"/>
                </a:ext>
              </a:extLst>
            </p:cNvPr>
            <p:cNvSpPr/>
            <p:nvPr/>
          </p:nvSpPr>
          <p:spPr>
            <a:xfrm flipH="1">
              <a:off x="6175721" y="4144968"/>
              <a:ext cx="611083" cy="546175"/>
            </a:xfrm>
            <a:custGeom>
              <a:avLst/>
              <a:gdLst>
                <a:gd name="connsiteX0" fmla="*/ 540591 w 617011"/>
                <a:gd name="connsiteY0" fmla="*/ 0 h 546175"/>
                <a:gd name="connsiteX1" fmla="*/ 617011 w 617011"/>
                <a:gd name="connsiteY1" fmla="*/ 159811 h 546175"/>
                <a:gd name="connsiteX2" fmla="*/ 514816 w 617011"/>
                <a:gd name="connsiteY2" fmla="*/ 159591 h 546175"/>
                <a:gd name="connsiteX3" fmla="*/ 204395 w 617011"/>
                <a:gd name="connsiteY3" fmla="*/ 546175 h 546175"/>
                <a:gd name="connsiteX4" fmla="*/ 0 w 617011"/>
                <a:gd name="connsiteY4" fmla="*/ 545737 h 546175"/>
                <a:gd name="connsiteX5" fmla="*/ 310421 w 617011"/>
                <a:gd name="connsiteY5" fmla="*/ 159153 h 546175"/>
                <a:gd name="connsiteX6" fmla="*/ 208224 w 617011"/>
                <a:gd name="connsiteY6" fmla="*/ 158934 h 546175"/>
                <a:gd name="connsiteX7" fmla="*/ 540591 w 617011"/>
                <a:gd name="connsiteY7" fmla="*/ 0 h 5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011" h="546175">
                  <a:moveTo>
                    <a:pt x="540591" y="0"/>
                  </a:moveTo>
                  <a:lnTo>
                    <a:pt x="617011" y="159811"/>
                  </a:lnTo>
                  <a:lnTo>
                    <a:pt x="514816" y="159591"/>
                  </a:lnTo>
                  <a:lnTo>
                    <a:pt x="204395" y="546175"/>
                  </a:lnTo>
                  <a:lnTo>
                    <a:pt x="0" y="545737"/>
                  </a:lnTo>
                  <a:lnTo>
                    <a:pt x="310421" y="159153"/>
                  </a:lnTo>
                  <a:lnTo>
                    <a:pt x="208224" y="158934"/>
                  </a:lnTo>
                  <a:lnTo>
                    <a:pt x="54059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1208A3C1-3A6F-49E1-8E25-5AD74CC1F8CA}"/>
              </a:ext>
            </a:extLst>
          </p:cNvPr>
          <p:cNvGrpSpPr/>
          <p:nvPr/>
        </p:nvGrpSpPr>
        <p:grpSpPr>
          <a:xfrm>
            <a:off x="3805933" y="3252127"/>
            <a:ext cx="1480281" cy="1342520"/>
            <a:chOff x="3055858" y="3773159"/>
            <a:chExt cx="1480281" cy="1342520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90CF024F-14B9-44F7-9ACE-B0C6E66CBB69}"/>
                </a:ext>
              </a:extLst>
            </p:cNvPr>
            <p:cNvSpPr/>
            <p:nvPr/>
          </p:nvSpPr>
          <p:spPr>
            <a:xfrm>
              <a:off x="3055858" y="3773159"/>
              <a:ext cx="1480281" cy="1342520"/>
            </a:xfrm>
            <a:custGeom>
              <a:avLst/>
              <a:gdLst>
                <a:gd name="connsiteX0" fmla="*/ 792955 w 1043727"/>
                <a:gd name="connsiteY0" fmla="*/ 0 h 803366"/>
                <a:gd name="connsiteX1" fmla="*/ 1043727 w 1043727"/>
                <a:gd name="connsiteY1" fmla="*/ 0 h 803366"/>
                <a:gd name="connsiteX2" fmla="*/ 764773 w 1043727"/>
                <a:gd name="connsiteY2" fmla="*/ 431296 h 803366"/>
                <a:gd name="connsiteX3" fmla="*/ 772292 w 1043727"/>
                <a:gd name="connsiteY3" fmla="*/ 431305 h 803366"/>
                <a:gd name="connsiteX4" fmla="*/ 383748 w 1043727"/>
                <a:gd name="connsiteY4" fmla="*/ 694862 h 803366"/>
                <a:gd name="connsiteX5" fmla="*/ 511665 w 1043727"/>
                <a:gd name="connsiteY5" fmla="*/ 695011 h 803366"/>
                <a:gd name="connsiteX6" fmla="*/ 95652 w 1043727"/>
                <a:gd name="connsiteY6" fmla="*/ 803366 h 803366"/>
                <a:gd name="connsiteX7" fmla="*/ 0 w 1043727"/>
                <a:gd name="connsiteY7" fmla="*/ 694414 h 803366"/>
                <a:gd name="connsiteX8" fmla="*/ 127914 w 1043727"/>
                <a:gd name="connsiteY8" fmla="*/ 694564 h 803366"/>
                <a:gd name="connsiteX9" fmla="*/ 512415 w 1043727"/>
                <a:gd name="connsiteY9" fmla="*/ 433748 h 803366"/>
                <a:gd name="connsiteX0" fmla="*/ 792955 w 1043727"/>
                <a:gd name="connsiteY0" fmla="*/ 0 h 803366"/>
                <a:gd name="connsiteX1" fmla="*/ 1043727 w 1043727"/>
                <a:gd name="connsiteY1" fmla="*/ 0 h 803366"/>
                <a:gd name="connsiteX2" fmla="*/ 772292 w 1043727"/>
                <a:gd name="connsiteY2" fmla="*/ 431305 h 803366"/>
                <a:gd name="connsiteX3" fmla="*/ 383748 w 1043727"/>
                <a:gd name="connsiteY3" fmla="*/ 694862 h 803366"/>
                <a:gd name="connsiteX4" fmla="*/ 511665 w 1043727"/>
                <a:gd name="connsiteY4" fmla="*/ 695011 h 803366"/>
                <a:gd name="connsiteX5" fmla="*/ 95652 w 1043727"/>
                <a:gd name="connsiteY5" fmla="*/ 803366 h 803366"/>
                <a:gd name="connsiteX6" fmla="*/ 0 w 1043727"/>
                <a:gd name="connsiteY6" fmla="*/ 694414 h 803366"/>
                <a:gd name="connsiteX7" fmla="*/ 127914 w 1043727"/>
                <a:gd name="connsiteY7" fmla="*/ 694564 h 803366"/>
                <a:gd name="connsiteX8" fmla="*/ 512415 w 1043727"/>
                <a:gd name="connsiteY8" fmla="*/ 433748 h 803366"/>
                <a:gd name="connsiteX9" fmla="*/ 792955 w 1043727"/>
                <a:gd name="connsiteY9" fmla="*/ 0 h 803366"/>
                <a:gd name="connsiteX0" fmla="*/ 845343 w 1043727"/>
                <a:gd name="connsiteY0" fmla="*/ 0 h 803366"/>
                <a:gd name="connsiteX1" fmla="*/ 1043727 w 1043727"/>
                <a:gd name="connsiteY1" fmla="*/ 0 h 803366"/>
                <a:gd name="connsiteX2" fmla="*/ 772292 w 1043727"/>
                <a:gd name="connsiteY2" fmla="*/ 431305 h 803366"/>
                <a:gd name="connsiteX3" fmla="*/ 383748 w 1043727"/>
                <a:gd name="connsiteY3" fmla="*/ 694862 h 803366"/>
                <a:gd name="connsiteX4" fmla="*/ 511665 w 1043727"/>
                <a:gd name="connsiteY4" fmla="*/ 695011 h 803366"/>
                <a:gd name="connsiteX5" fmla="*/ 95652 w 1043727"/>
                <a:gd name="connsiteY5" fmla="*/ 803366 h 803366"/>
                <a:gd name="connsiteX6" fmla="*/ 0 w 1043727"/>
                <a:gd name="connsiteY6" fmla="*/ 694414 h 803366"/>
                <a:gd name="connsiteX7" fmla="*/ 127914 w 1043727"/>
                <a:gd name="connsiteY7" fmla="*/ 694564 h 803366"/>
                <a:gd name="connsiteX8" fmla="*/ 512415 w 1043727"/>
                <a:gd name="connsiteY8" fmla="*/ 433748 h 803366"/>
                <a:gd name="connsiteX9" fmla="*/ 845343 w 1043727"/>
                <a:gd name="connsiteY9" fmla="*/ 0 h 803366"/>
                <a:gd name="connsiteX0" fmla="*/ 845343 w 1043727"/>
                <a:gd name="connsiteY0" fmla="*/ 0 h 803366"/>
                <a:gd name="connsiteX1" fmla="*/ 1043727 w 1043727"/>
                <a:gd name="connsiteY1" fmla="*/ 0 h 803366"/>
                <a:gd name="connsiteX2" fmla="*/ 772292 w 1043727"/>
                <a:gd name="connsiteY2" fmla="*/ 431305 h 803366"/>
                <a:gd name="connsiteX3" fmla="*/ 383748 w 1043727"/>
                <a:gd name="connsiteY3" fmla="*/ 694862 h 803366"/>
                <a:gd name="connsiteX4" fmla="*/ 511665 w 1043727"/>
                <a:gd name="connsiteY4" fmla="*/ 695011 h 803366"/>
                <a:gd name="connsiteX5" fmla="*/ 95652 w 1043727"/>
                <a:gd name="connsiteY5" fmla="*/ 803366 h 803366"/>
                <a:gd name="connsiteX6" fmla="*/ 0 w 1043727"/>
                <a:gd name="connsiteY6" fmla="*/ 694414 h 803366"/>
                <a:gd name="connsiteX7" fmla="*/ 127914 w 1043727"/>
                <a:gd name="connsiteY7" fmla="*/ 694564 h 803366"/>
                <a:gd name="connsiteX8" fmla="*/ 562422 w 1043727"/>
                <a:gd name="connsiteY8" fmla="*/ 417079 h 803366"/>
                <a:gd name="connsiteX9" fmla="*/ 845343 w 1043727"/>
                <a:gd name="connsiteY9" fmla="*/ 0 h 803366"/>
                <a:gd name="connsiteX0" fmla="*/ 885824 w 1043727"/>
                <a:gd name="connsiteY0" fmla="*/ 0 h 808129"/>
                <a:gd name="connsiteX1" fmla="*/ 1043727 w 1043727"/>
                <a:gd name="connsiteY1" fmla="*/ 4763 h 808129"/>
                <a:gd name="connsiteX2" fmla="*/ 772292 w 1043727"/>
                <a:gd name="connsiteY2" fmla="*/ 436068 h 808129"/>
                <a:gd name="connsiteX3" fmla="*/ 383748 w 1043727"/>
                <a:gd name="connsiteY3" fmla="*/ 699625 h 808129"/>
                <a:gd name="connsiteX4" fmla="*/ 511665 w 1043727"/>
                <a:gd name="connsiteY4" fmla="*/ 699774 h 808129"/>
                <a:gd name="connsiteX5" fmla="*/ 95652 w 1043727"/>
                <a:gd name="connsiteY5" fmla="*/ 808129 h 808129"/>
                <a:gd name="connsiteX6" fmla="*/ 0 w 1043727"/>
                <a:gd name="connsiteY6" fmla="*/ 699177 h 808129"/>
                <a:gd name="connsiteX7" fmla="*/ 127914 w 1043727"/>
                <a:gd name="connsiteY7" fmla="*/ 699327 h 808129"/>
                <a:gd name="connsiteX8" fmla="*/ 562422 w 1043727"/>
                <a:gd name="connsiteY8" fmla="*/ 421842 h 808129"/>
                <a:gd name="connsiteX9" fmla="*/ 885824 w 1043727"/>
                <a:gd name="connsiteY9" fmla="*/ 0 h 808129"/>
                <a:gd name="connsiteX0" fmla="*/ 939164 w 1043727"/>
                <a:gd name="connsiteY0" fmla="*/ 2857 h 803366"/>
                <a:gd name="connsiteX1" fmla="*/ 1043727 w 1043727"/>
                <a:gd name="connsiteY1" fmla="*/ 0 h 803366"/>
                <a:gd name="connsiteX2" fmla="*/ 772292 w 1043727"/>
                <a:gd name="connsiteY2" fmla="*/ 431305 h 803366"/>
                <a:gd name="connsiteX3" fmla="*/ 383748 w 1043727"/>
                <a:gd name="connsiteY3" fmla="*/ 694862 h 803366"/>
                <a:gd name="connsiteX4" fmla="*/ 511665 w 1043727"/>
                <a:gd name="connsiteY4" fmla="*/ 695011 h 803366"/>
                <a:gd name="connsiteX5" fmla="*/ 95652 w 1043727"/>
                <a:gd name="connsiteY5" fmla="*/ 803366 h 803366"/>
                <a:gd name="connsiteX6" fmla="*/ 0 w 1043727"/>
                <a:gd name="connsiteY6" fmla="*/ 694414 h 803366"/>
                <a:gd name="connsiteX7" fmla="*/ 127914 w 1043727"/>
                <a:gd name="connsiteY7" fmla="*/ 694564 h 803366"/>
                <a:gd name="connsiteX8" fmla="*/ 562422 w 1043727"/>
                <a:gd name="connsiteY8" fmla="*/ 417079 h 803366"/>
                <a:gd name="connsiteX9" fmla="*/ 939164 w 1043727"/>
                <a:gd name="connsiteY9" fmla="*/ 2857 h 803366"/>
                <a:gd name="connsiteX0" fmla="*/ 939164 w 1005627"/>
                <a:gd name="connsiteY0" fmla="*/ 0 h 800509"/>
                <a:gd name="connsiteX1" fmla="*/ 1005627 w 1005627"/>
                <a:gd name="connsiteY1" fmla="*/ 4763 h 800509"/>
                <a:gd name="connsiteX2" fmla="*/ 772292 w 1005627"/>
                <a:gd name="connsiteY2" fmla="*/ 428448 h 800509"/>
                <a:gd name="connsiteX3" fmla="*/ 383748 w 1005627"/>
                <a:gd name="connsiteY3" fmla="*/ 692005 h 800509"/>
                <a:gd name="connsiteX4" fmla="*/ 511665 w 1005627"/>
                <a:gd name="connsiteY4" fmla="*/ 692154 h 800509"/>
                <a:gd name="connsiteX5" fmla="*/ 95652 w 1005627"/>
                <a:gd name="connsiteY5" fmla="*/ 800509 h 800509"/>
                <a:gd name="connsiteX6" fmla="*/ 0 w 1005627"/>
                <a:gd name="connsiteY6" fmla="*/ 691557 h 800509"/>
                <a:gd name="connsiteX7" fmla="*/ 127914 w 1005627"/>
                <a:gd name="connsiteY7" fmla="*/ 691707 h 800509"/>
                <a:gd name="connsiteX8" fmla="*/ 562422 w 1005627"/>
                <a:gd name="connsiteY8" fmla="*/ 414222 h 800509"/>
                <a:gd name="connsiteX9" fmla="*/ 939164 w 1005627"/>
                <a:gd name="connsiteY9" fmla="*/ 0 h 80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5627" h="800509">
                  <a:moveTo>
                    <a:pt x="939164" y="0"/>
                  </a:moveTo>
                  <a:lnTo>
                    <a:pt x="1005627" y="4763"/>
                  </a:lnTo>
                  <a:lnTo>
                    <a:pt x="772292" y="428448"/>
                  </a:lnTo>
                  <a:lnTo>
                    <a:pt x="383748" y="692005"/>
                  </a:lnTo>
                  <a:lnTo>
                    <a:pt x="511665" y="692154"/>
                  </a:lnTo>
                  <a:lnTo>
                    <a:pt x="95652" y="800509"/>
                  </a:lnTo>
                  <a:lnTo>
                    <a:pt x="0" y="691557"/>
                  </a:lnTo>
                  <a:lnTo>
                    <a:pt x="127914" y="691707"/>
                  </a:lnTo>
                  <a:lnTo>
                    <a:pt x="562422" y="414222"/>
                  </a:lnTo>
                  <a:lnTo>
                    <a:pt x="93916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315251DC-E9EF-4D96-A457-9E1431991A7C}"/>
                </a:ext>
              </a:extLst>
            </p:cNvPr>
            <p:cNvSpPr/>
            <p:nvPr/>
          </p:nvSpPr>
          <p:spPr>
            <a:xfrm>
              <a:off x="3520163" y="3969538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99B621BE-6D40-4F60-AD0A-5C5B0D4671E7}"/>
              </a:ext>
            </a:extLst>
          </p:cNvPr>
          <p:cNvGrpSpPr/>
          <p:nvPr/>
        </p:nvGrpSpPr>
        <p:grpSpPr>
          <a:xfrm flipH="1">
            <a:off x="3870769" y="4919307"/>
            <a:ext cx="1480281" cy="1342520"/>
            <a:chOff x="3055858" y="3773159"/>
            <a:chExt cx="1480281" cy="1342520"/>
          </a:xfrm>
        </p:grpSpPr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03DEA886-589A-419A-8E38-FEFF9AA26873}"/>
                </a:ext>
              </a:extLst>
            </p:cNvPr>
            <p:cNvSpPr/>
            <p:nvPr/>
          </p:nvSpPr>
          <p:spPr>
            <a:xfrm>
              <a:off x="3055858" y="3773159"/>
              <a:ext cx="1480281" cy="1342520"/>
            </a:xfrm>
            <a:custGeom>
              <a:avLst/>
              <a:gdLst>
                <a:gd name="connsiteX0" fmla="*/ 792955 w 1043727"/>
                <a:gd name="connsiteY0" fmla="*/ 0 h 803366"/>
                <a:gd name="connsiteX1" fmla="*/ 1043727 w 1043727"/>
                <a:gd name="connsiteY1" fmla="*/ 0 h 803366"/>
                <a:gd name="connsiteX2" fmla="*/ 764773 w 1043727"/>
                <a:gd name="connsiteY2" fmla="*/ 431296 h 803366"/>
                <a:gd name="connsiteX3" fmla="*/ 772292 w 1043727"/>
                <a:gd name="connsiteY3" fmla="*/ 431305 h 803366"/>
                <a:gd name="connsiteX4" fmla="*/ 383748 w 1043727"/>
                <a:gd name="connsiteY4" fmla="*/ 694862 h 803366"/>
                <a:gd name="connsiteX5" fmla="*/ 511665 w 1043727"/>
                <a:gd name="connsiteY5" fmla="*/ 695011 h 803366"/>
                <a:gd name="connsiteX6" fmla="*/ 95652 w 1043727"/>
                <a:gd name="connsiteY6" fmla="*/ 803366 h 803366"/>
                <a:gd name="connsiteX7" fmla="*/ 0 w 1043727"/>
                <a:gd name="connsiteY7" fmla="*/ 694414 h 803366"/>
                <a:gd name="connsiteX8" fmla="*/ 127914 w 1043727"/>
                <a:gd name="connsiteY8" fmla="*/ 694564 h 803366"/>
                <a:gd name="connsiteX9" fmla="*/ 512415 w 1043727"/>
                <a:gd name="connsiteY9" fmla="*/ 433748 h 803366"/>
                <a:gd name="connsiteX0" fmla="*/ 792955 w 1043727"/>
                <a:gd name="connsiteY0" fmla="*/ 0 h 803366"/>
                <a:gd name="connsiteX1" fmla="*/ 1043727 w 1043727"/>
                <a:gd name="connsiteY1" fmla="*/ 0 h 803366"/>
                <a:gd name="connsiteX2" fmla="*/ 772292 w 1043727"/>
                <a:gd name="connsiteY2" fmla="*/ 431305 h 803366"/>
                <a:gd name="connsiteX3" fmla="*/ 383748 w 1043727"/>
                <a:gd name="connsiteY3" fmla="*/ 694862 h 803366"/>
                <a:gd name="connsiteX4" fmla="*/ 511665 w 1043727"/>
                <a:gd name="connsiteY4" fmla="*/ 695011 h 803366"/>
                <a:gd name="connsiteX5" fmla="*/ 95652 w 1043727"/>
                <a:gd name="connsiteY5" fmla="*/ 803366 h 803366"/>
                <a:gd name="connsiteX6" fmla="*/ 0 w 1043727"/>
                <a:gd name="connsiteY6" fmla="*/ 694414 h 803366"/>
                <a:gd name="connsiteX7" fmla="*/ 127914 w 1043727"/>
                <a:gd name="connsiteY7" fmla="*/ 694564 h 803366"/>
                <a:gd name="connsiteX8" fmla="*/ 512415 w 1043727"/>
                <a:gd name="connsiteY8" fmla="*/ 433748 h 803366"/>
                <a:gd name="connsiteX9" fmla="*/ 792955 w 1043727"/>
                <a:gd name="connsiteY9" fmla="*/ 0 h 803366"/>
                <a:gd name="connsiteX0" fmla="*/ 845343 w 1043727"/>
                <a:gd name="connsiteY0" fmla="*/ 0 h 803366"/>
                <a:gd name="connsiteX1" fmla="*/ 1043727 w 1043727"/>
                <a:gd name="connsiteY1" fmla="*/ 0 h 803366"/>
                <a:gd name="connsiteX2" fmla="*/ 772292 w 1043727"/>
                <a:gd name="connsiteY2" fmla="*/ 431305 h 803366"/>
                <a:gd name="connsiteX3" fmla="*/ 383748 w 1043727"/>
                <a:gd name="connsiteY3" fmla="*/ 694862 h 803366"/>
                <a:gd name="connsiteX4" fmla="*/ 511665 w 1043727"/>
                <a:gd name="connsiteY4" fmla="*/ 695011 h 803366"/>
                <a:gd name="connsiteX5" fmla="*/ 95652 w 1043727"/>
                <a:gd name="connsiteY5" fmla="*/ 803366 h 803366"/>
                <a:gd name="connsiteX6" fmla="*/ 0 w 1043727"/>
                <a:gd name="connsiteY6" fmla="*/ 694414 h 803366"/>
                <a:gd name="connsiteX7" fmla="*/ 127914 w 1043727"/>
                <a:gd name="connsiteY7" fmla="*/ 694564 h 803366"/>
                <a:gd name="connsiteX8" fmla="*/ 512415 w 1043727"/>
                <a:gd name="connsiteY8" fmla="*/ 433748 h 803366"/>
                <a:gd name="connsiteX9" fmla="*/ 845343 w 1043727"/>
                <a:gd name="connsiteY9" fmla="*/ 0 h 803366"/>
                <a:gd name="connsiteX0" fmla="*/ 845343 w 1043727"/>
                <a:gd name="connsiteY0" fmla="*/ 0 h 803366"/>
                <a:gd name="connsiteX1" fmla="*/ 1043727 w 1043727"/>
                <a:gd name="connsiteY1" fmla="*/ 0 h 803366"/>
                <a:gd name="connsiteX2" fmla="*/ 772292 w 1043727"/>
                <a:gd name="connsiteY2" fmla="*/ 431305 h 803366"/>
                <a:gd name="connsiteX3" fmla="*/ 383748 w 1043727"/>
                <a:gd name="connsiteY3" fmla="*/ 694862 h 803366"/>
                <a:gd name="connsiteX4" fmla="*/ 511665 w 1043727"/>
                <a:gd name="connsiteY4" fmla="*/ 695011 h 803366"/>
                <a:gd name="connsiteX5" fmla="*/ 95652 w 1043727"/>
                <a:gd name="connsiteY5" fmla="*/ 803366 h 803366"/>
                <a:gd name="connsiteX6" fmla="*/ 0 w 1043727"/>
                <a:gd name="connsiteY6" fmla="*/ 694414 h 803366"/>
                <a:gd name="connsiteX7" fmla="*/ 127914 w 1043727"/>
                <a:gd name="connsiteY7" fmla="*/ 694564 h 803366"/>
                <a:gd name="connsiteX8" fmla="*/ 562422 w 1043727"/>
                <a:gd name="connsiteY8" fmla="*/ 417079 h 803366"/>
                <a:gd name="connsiteX9" fmla="*/ 845343 w 1043727"/>
                <a:gd name="connsiteY9" fmla="*/ 0 h 803366"/>
                <a:gd name="connsiteX0" fmla="*/ 885824 w 1043727"/>
                <a:gd name="connsiteY0" fmla="*/ 0 h 808129"/>
                <a:gd name="connsiteX1" fmla="*/ 1043727 w 1043727"/>
                <a:gd name="connsiteY1" fmla="*/ 4763 h 808129"/>
                <a:gd name="connsiteX2" fmla="*/ 772292 w 1043727"/>
                <a:gd name="connsiteY2" fmla="*/ 436068 h 808129"/>
                <a:gd name="connsiteX3" fmla="*/ 383748 w 1043727"/>
                <a:gd name="connsiteY3" fmla="*/ 699625 h 808129"/>
                <a:gd name="connsiteX4" fmla="*/ 511665 w 1043727"/>
                <a:gd name="connsiteY4" fmla="*/ 699774 h 808129"/>
                <a:gd name="connsiteX5" fmla="*/ 95652 w 1043727"/>
                <a:gd name="connsiteY5" fmla="*/ 808129 h 808129"/>
                <a:gd name="connsiteX6" fmla="*/ 0 w 1043727"/>
                <a:gd name="connsiteY6" fmla="*/ 699177 h 808129"/>
                <a:gd name="connsiteX7" fmla="*/ 127914 w 1043727"/>
                <a:gd name="connsiteY7" fmla="*/ 699327 h 808129"/>
                <a:gd name="connsiteX8" fmla="*/ 562422 w 1043727"/>
                <a:gd name="connsiteY8" fmla="*/ 421842 h 808129"/>
                <a:gd name="connsiteX9" fmla="*/ 885824 w 1043727"/>
                <a:gd name="connsiteY9" fmla="*/ 0 h 808129"/>
                <a:gd name="connsiteX0" fmla="*/ 939164 w 1043727"/>
                <a:gd name="connsiteY0" fmla="*/ 2857 h 803366"/>
                <a:gd name="connsiteX1" fmla="*/ 1043727 w 1043727"/>
                <a:gd name="connsiteY1" fmla="*/ 0 h 803366"/>
                <a:gd name="connsiteX2" fmla="*/ 772292 w 1043727"/>
                <a:gd name="connsiteY2" fmla="*/ 431305 h 803366"/>
                <a:gd name="connsiteX3" fmla="*/ 383748 w 1043727"/>
                <a:gd name="connsiteY3" fmla="*/ 694862 h 803366"/>
                <a:gd name="connsiteX4" fmla="*/ 511665 w 1043727"/>
                <a:gd name="connsiteY4" fmla="*/ 695011 h 803366"/>
                <a:gd name="connsiteX5" fmla="*/ 95652 w 1043727"/>
                <a:gd name="connsiteY5" fmla="*/ 803366 h 803366"/>
                <a:gd name="connsiteX6" fmla="*/ 0 w 1043727"/>
                <a:gd name="connsiteY6" fmla="*/ 694414 h 803366"/>
                <a:gd name="connsiteX7" fmla="*/ 127914 w 1043727"/>
                <a:gd name="connsiteY7" fmla="*/ 694564 h 803366"/>
                <a:gd name="connsiteX8" fmla="*/ 562422 w 1043727"/>
                <a:gd name="connsiteY8" fmla="*/ 417079 h 803366"/>
                <a:gd name="connsiteX9" fmla="*/ 939164 w 1043727"/>
                <a:gd name="connsiteY9" fmla="*/ 2857 h 803366"/>
                <a:gd name="connsiteX0" fmla="*/ 939164 w 1005627"/>
                <a:gd name="connsiteY0" fmla="*/ 0 h 800509"/>
                <a:gd name="connsiteX1" fmla="*/ 1005627 w 1005627"/>
                <a:gd name="connsiteY1" fmla="*/ 4763 h 800509"/>
                <a:gd name="connsiteX2" fmla="*/ 772292 w 1005627"/>
                <a:gd name="connsiteY2" fmla="*/ 428448 h 800509"/>
                <a:gd name="connsiteX3" fmla="*/ 383748 w 1005627"/>
                <a:gd name="connsiteY3" fmla="*/ 692005 h 800509"/>
                <a:gd name="connsiteX4" fmla="*/ 511665 w 1005627"/>
                <a:gd name="connsiteY4" fmla="*/ 692154 h 800509"/>
                <a:gd name="connsiteX5" fmla="*/ 95652 w 1005627"/>
                <a:gd name="connsiteY5" fmla="*/ 800509 h 800509"/>
                <a:gd name="connsiteX6" fmla="*/ 0 w 1005627"/>
                <a:gd name="connsiteY6" fmla="*/ 691557 h 800509"/>
                <a:gd name="connsiteX7" fmla="*/ 127914 w 1005627"/>
                <a:gd name="connsiteY7" fmla="*/ 691707 h 800509"/>
                <a:gd name="connsiteX8" fmla="*/ 562422 w 1005627"/>
                <a:gd name="connsiteY8" fmla="*/ 414222 h 800509"/>
                <a:gd name="connsiteX9" fmla="*/ 939164 w 1005627"/>
                <a:gd name="connsiteY9" fmla="*/ 0 h 80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5627" h="800509">
                  <a:moveTo>
                    <a:pt x="939164" y="0"/>
                  </a:moveTo>
                  <a:lnTo>
                    <a:pt x="1005627" y="4763"/>
                  </a:lnTo>
                  <a:lnTo>
                    <a:pt x="772292" y="428448"/>
                  </a:lnTo>
                  <a:lnTo>
                    <a:pt x="383748" y="692005"/>
                  </a:lnTo>
                  <a:lnTo>
                    <a:pt x="511665" y="692154"/>
                  </a:lnTo>
                  <a:lnTo>
                    <a:pt x="95652" y="800509"/>
                  </a:lnTo>
                  <a:lnTo>
                    <a:pt x="0" y="691557"/>
                  </a:lnTo>
                  <a:lnTo>
                    <a:pt x="127914" y="691707"/>
                  </a:lnTo>
                  <a:lnTo>
                    <a:pt x="562422" y="414222"/>
                  </a:lnTo>
                  <a:lnTo>
                    <a:pt x="93916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E2F39C8B-4B68-4CA2-9055-F6A9407B990F}"/>
                </a:ext>
              </a:extLst>
            </p:cNvPr>
            <p:cNvSpPr/>
            <p:nvPr/>
          </p:nvSpPr>
          <p:spPr>
            <a:xfrm>
              <a:off x="3520163" y="3969538"/>
              <a:ext cx="800100" cy="8001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06819830-1A92-4B9A-8D18-517043A4A906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球、ボールの回転や方向を示すイラスト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9364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9314</TotalTime>
  <Words>20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pptxi77_球、ボールの回転や方向を示すイラスト</dc:title>
  <dc:subject>pptxi77_球、ボールの回転や方向を示すイラスト</dc:subject>
  <dc:creator>でじけろお</dc:creator>
  <cp:revision>1</cp:revision>
  <dcterms:created xsi:type="dcterms:W3CDTF">2018-05-20T00:31:01Z</dcterms:created>
  <dcterms:modified xsi:type="dcterms:W3CDTF">2022-03-01T01:21:56Z</dcterms:modified>
  <cp:version>1</cp:version>
</cp:coreProperties>
</file>